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395" r:id="rId5"/>
    <p:sldId id="425" r:id="rId6"/>
    <p:sldId id="424" r:id="rId7"/>
    <p:sldId id="420" r:id="rId8"/>
    <p:sldId id="426" r:id="rId9"/>
    <p:sldId id="423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2557E-B6F4-4A01-8480-85C69AEC94E2}" v="206" dt="2025-01-31T16:54:16.1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46762F-576D-4A86-8505-E46F70C5D461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491288E-4E75-4C1A-8878-21B7A8B4B6D3}">
      <dgm:prSet phldrT="[Text]"/>
      <dgm:spPr/>
      <dgm:t>
        <a:bodyPr/>
        <a:lstStyle/>
        <a:p>
          <a:r>
            <a:rPr lang="en-GB"/>
            <a:t>Achievement and Curriculum</a:t>
          </a:r>
        </a:p>
      </dgm:t>
    </dgm:pt>
    <dgm:pt modelId="{54BDE9E9-75A9-447D-9B80-674AAD14A154}" type="parTrans" cxnId="{BEC4F6E0-48A3-4CF6-8F47-66BAF97C7ADF}">
      <dgm:prSet/>
      <dgm:spPr/>
      <dgm:t>
        <a:bodyPr/>
        <a:lstStyle/>
        <a:p>
          <a:endParaRPr lang="en-GB"/>
        </a:p>
      </dgm:t>
    </dgm:pt>
    <dgm:pt modelId="{C8AB9F45-CD43-4C17-9778-F7E48D278350}" type="sibTrans" cxnId="{BEC4F6E0-48A3-4CF6-8F47-66BAF97C7ADF}">
      <dgm:prSet/>
      <dgm:spPr/>
      <dgm:t>
        <a:bodyPr/>
        <a:lstStyle/>
        <a:p>
          <a:endParaRPr lang="en-GB"/>
        </a:p>
      </dgm:t>
    </dgm:pt>
    <dgm:pt modelId="{79426D22-8E6A-4DA8-A52A-6E0A5ACDF80F}">
      <dgm:prSet phldrT="[Text]"/>
      <dgm:spPr/>
      <dgm:t>
        <a:bodyPr/>
        <a:lstStyle/>
        <a:p>
          <a:r>
            <a:rPr lang="en-GB"/>
            <a:t>Personnel and Stakeholders</a:t>
          </a:r>
        </a:p>
      </dgm:t>
    </dgm:pt>
    <dgm:pt modelId="{825F5064-75F0-460F-A094-DB6CF1C1A4DB}" type="parTrans" cxnId="{2644E11A-BCDA-4A01-A173-2B8C8BAB7ED5}">
      <dgm:prSet/>
      <dgm:spPr/>
      <dgm:t>
        <a:bodyPr/>
        <a:lstStyle/>
        <a:p>
          <a:endParaRPr lang="en-GB"/>
        </a:p>
      </dgm:t>
    </dgm:pt>
    <dgm:pt modelId="{D343B64E-3A31-4C0B-836A-C7A9119F4ECB}" type="sibTrans" cxnId="{2644E11A-BCDA-4A01-A173-2B8C8BAB7ED5}">
      <dgm:prSet/>
      <dgm:spPr/>
      <dgm:t>
        <a:bodyPr/>
        <a:lstStyle/>
        <a:p>
          <a:endParaRPr lang="en-GB"/>
        </a:p>
      </dgm:t>
    </dgm:pt>
    <dgm:pt modelId="{C76B09AD-65FF-46B0-8541-32F6B6FEFE24}">
      <dgm:prSet phldrT="[Text]"/>
      <dgm:spPr/>
      <dgm:t>
        <a:bodyPr/>
        <a:lstStyle/>
        <a:p>
          <a:r>
            <a:rPr lang="en-GB"/>
            <a:t>Experience</a:t>
          </a:r>
        </a:p>
      </dgm:t>
    </dgm:pt>
    <dgm:pt modelId="{26BC9AD8-214D-4237-B181-8D23B4D88DDA}" type="parTrans" cxnId="{A2E4E5B8-F600-4188-9751-2CBB7CFE8FEE}">
      <dgm:prSet/>
      <dgm:spPr/>
      <dgm:t>
        <a:bodyPr/>
        <a:lstStyle/>
        <a:p>
          <a:endParaRPr lang="en-GB"/>
        </a:p>
      </dgm:t>
    </dgm:pt>
    <dgm:pt modelId="{FB7AC8EA-C2F6-4FDB-B7EB-00480BA14D1D}" type="sibTrans" cxnId="{A2E4E5B8-F600-4188-9751-2CBB7CFE8FEE}">
      <dgm:prSet/>
      <dgm:spPr/>
      <dgm:t>
        <a:bodyPr/>
        <a:lstStyle/>
        <a:p>
          <a:endParaRPr lang="en-GB"/>
        </a:p>
      </dgm:t>
    </dgm:pt>
    <dgm:pt modelId="{5E7F12BC-8B00-499A-B435-CB5A5040F887}">
      <dgm:prSet phldrT="[Text]"/>
      <dgm:spPr/>
      <dgm:t>
        <a:bodyPr/>
        <a:lstStyle/>
        <a:p>
          <a:r>
            <a:rPr lang="en-GB"/>
            <a:t>Finance and Premises</a:t>
          </a:r>
        </a:p>
      </dgm:t>
    </dgm:pt>
    <dgm:pt modelId="{31BD283A-4CAC-4CF3-A838-86B21314EEBF}" type="parTrans" cxnId="{F3242928-8EF1-4A39-B1E3-52FE0EA0DE03}">
      <dgm:prSet/>
      <dgm:spPr/>
      <dgm:t>
        <a:bodyPr/>
        <a:lstStyle/>
        <a:p>
          <a:endParaRPr lang="en-GB"/>
        </a:p>
      </dgm:t>
    </dgm:pt>
    <dgm:pt modelId="{7E109D9A-1314-4129-8807-0BF31FE461B1}" type="sibTrans" cxnId="{F3242928-8EF1-4A39-B1E3-52FE0EA0DE03}">
      <dgm:prSet/>
      <dgm:spPr/>
      <dgm:t>
        <a:bodyPr/>
        <a:lstStyle/>
        <a:p>
          <a:endParaRPr lang="en-GB"/>
        </a:p>
      </dgm:t>
    </dgm:pt>
    <dgm:pt modelId="{DE802A67-FCE5-4800-8F79-5240D55B44B2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400" dirty="0"/>
            <a:t>(SB - TA)</a:t>
          </a:r>
        </a:p>
      </dgm:t>
    </dgm:pt>
    <dgm:pt modelId="{1DB5DCE5-9682-4297-A3BB-42538AC3CA29}" type="parTrans" cxnId="{92863469-C2E2-42F0-9C4B-19C703550575}">
      <dgm:prSet/>
      <dgm:spPr/>
      <dgm:t>
        <a:bodyPr/>
        <a:lstStyle/>
        <a:p>
          <a:endParaRPr lang="en-GB"/>
        </a:p>
      </dgm:t>
    </dgm:pt>
    <dgm:pt modelId="{8C7A0552-854C-4A04-958B-C9526E4B80DE}" type="sibTrans" cxnId="{92863469-C2E2-42F0-9C4B-19C703550575}">
      <dgm:prSet/>
      <dgm:spPr/>
      <dgm:t>
        <a:bodyPr/>
        <a:lstStyle/>
        <a:p>
          <a:endParaRPr lang="en-GB"/>
        </a:p>
      </dgm:t>
    </dgm:pt>
    <dgm:pt modelId="{6006B15A-F364-48CA-A438-0FDDE15D89E2}">
      <dgm:prSet phldrT="[Text]" custT="1"/>
      <dgm:spPr>
        <a:solidFill>
          <a:srgbClr val="00B0F0"/>
        </a:solidFill>
      </dgm:spPr>
      <dgm:t>
        <a:bodyPr/>
        <a:lstStyle/>
        <a:p>
          <a:r>
            <a:rPr lang="en-GB" sz="1400" dirty="0"/>
            <a:t>(PE)</a:t>
          </a:r>
        </a:p>
      </dgm:t>
    </dgm:pt>
    <dgm:pt modelId="{314A59B5-C647-457D-BBB3-1448F9F2A2E2}" type="parTrans" cxnId="{978D3DC4-FC6D-4935-AD0C-32F4AE6F380A}">
      <dgm:prSet/>
      <dgm:spPr/>
      <dgm:t>
        <a:bodyPr/>
        <a:lstStyle/>
        <a:p>
          <a:endParaRPr lang="en-GB"/>
        </a:p>
      </dgm:t>
    </dgm:pt>
    <dgm:pt modelId="{C5B2276A-6B10-49F0-93C1-2166DAB17E0D}" type="sibTrans" cxnId="{978D3DC4-FC6D-4935-AD0C-32F4AE6F380A}">
      <dgm:prSet/>
      <dgm:spPr/>
      <dgm:t>
        <a:bodyPr/>
        <a:lstStyle/>
        <a:p>
          <a:endParaRPr lang="en-GB"/>
        </a:p>
      </dgm:t>
    </dgm:pt>
    <dgm:pt modelId="{8F1DEF00-6A83-4CFE-B73B-73CAEF508BA2}">
      <dgm:prSet phldrT="[Text]" custT="1"/>
      <dgm:spPr>
        <a:solidFill>
          <a:srgbClr val="00B050"/>
        </a:solidFill>
      </dgm:spPr>
      <dgm:t>
        <a:bodyPr/>
        <a:lstStyle/>
        <a:p>
          <a:endParaRPr lang="en-GB" sz="1400" dirty="0"/>
        </a:p>
        <a:p>
          <a:r>
            <a:rPr lang="en-GB" sz="1400" dirty="0"/>
            <a:t> (SB - TA)</a:t>
          </a:r>
        </a:p>
      </dgm:t>
    </dgm:pt>
    <dgm:pt modelId="{436950A4-E7EF-4133-8EFA-72154D5FACD5}" type="parTrans" cxnId="{EF8C2A5B-7E44-4C89-BD29-021909E58772}">
      <dgm:prSet/>
      <dgm:spPr/>
      <dgm:t>
        <a:bodyPr/>
        <a:lstStyle/>
        <a:p>
          <a:endParaRPr lang="en-GB"/>
        </a:p>
      </dgm:t>
    </dgm:pt>
    <dgm:pt modelId="{AC60D3B9-9A02-4C19-B855-E13ECC59EC83}" type="sibTrans" cxnId="{EF8C2A5B-7E44-4C89-BD29-021909E58772}">
      <dgm:prSet/>
      <dgm:spPr/>
      <dgm:t>
        <a:bodyPr/>
        <a:lstStyle/>
        <a:p>
          <a:endParaRPr lang="en-GB"/>
        </a:p>
      </dgm:t>
    </dgm:pt>
    <dgm:pt modelId="{05970143-C44E-4C64-9E89-5DA8B7DF13BF}">
      <dgm:prSet phldrT="[Text]" custT="1"/>
      <dgm:spPr>
        <a:solidFill>
          <a:srgbClr val="00B05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dirty="0"/>
            <a:t>(SB – TA)</a:t>
          </a:r>
        </a:p>
      </dgm:t>
    </dgm:pt>
    <dgm:pt modelId="{E3FA7FD0-0FD7-4223-B794-88A61B9D64DB}" type="parTrans" cxnId="{5A23635D-2B75-446C-83F5-13A0F2A37172}">
      <dgm:prSet/>
      <dgm:spPr/>
      <dgm:t>
        <a:bodyPr/>
        <a:lstStyle/>
        <a:p>
          <a:endParaRPr lang="en-GB"/>
        </a:p>
      </dgm:t>
    </dgm:pt>
    <dgm:pt modelId="{B1E77208-8D85-4D04-A2B2-A2BDC5C06779}" type="sibTrans" cxnId="{5A23635D-2B75-446C-83F5-13A0F2A37172}">
      <dgm:prSet/>
      <dgm:spPr/>
      <dgm:t>
        <a:bodyPr/>
        <a:lstStyle/>
        <a:p>
          <a:endParaRPr lang="en-GB"/>
        </a:p>
      </dgm:t>
    </dgm:pt>
    <dgm:pt modelId="{983FF325-F886-48C1-AE6E-23CDFF2B4ECE}">
      <dgm:prSet phldrT="[Text]" custT="1"/>
      <dgm:spPr/>
      <dgm:t>
        <a:bodyPr/>
        <a:lstStyle/>
        <a:p>
          <a:r>
            <a:rPr lang="en-GB" sz="1100"/>
            <a:t>Trust LINK: </a:t>
          </a:r>
        </a:p>
        <a:p>
          <a:r>
            <a:rPr lang="en-GB" sz="1100"/>
            <a:t>Andy Daly</a:t>
          </a:r>
        </a:p>
      </dgm:t>
    </dgm:pt>
    <dgm:pt modelId="{EF33524A-DA68-4FFA-A259-3874DE3ACF72}" type="parTrans" cxnId="{576C537A-9B6E-4ED2-9D48-BD5A1EDD53D4}">
      <dgm:prSet/>
      <dgm:spPr/>
      <dgm:t>
        <a:bodyPr/>
        <a:lstStyle/>
        <a:p>
          <a:endParaRPr lang="en-GB"/>
        </a:p>
      </dgm:t>
    </dgm:pt>
    <dgm:pt modelId="{573417B5-B7F7-487E-A4FE-E517E422876E}" type="sibTrans" cxnId="{576C537A-9B6E-4ED2-9D48-BD5A1EDD53D4}">
      <dgm:prSet/>
      <dgm:spPr/>
      <dgm:t>
        <a:bodyPr/>
        <a:lstStyle/>
        <a:p>
          <a:endParaRPr lang="en-GB"/>
        </a:p>
      </dgm:t>
    </dgm:pt>
    <dgm:pt modelId="{839D827C-F477-4D3C-A410-3B20CB96C47E}">
      <dgm:prSet phldrT="[Text]" custT="1"/>
      <dgm:spPr/>
      <dgm:t>
        <a:bodyPr/>
        <a:lstStyle/>
        <a:p>
          <a:r>
            <a:rPr lang="en-GB" sz="1100" dirty="0"/>
            <a:t>Trust LINK: </a:t>
          </a:r>
        </a:p>
        <a:p>
          <a:r>
            <a:rPr lang="en-GB" sz="1100" dirty="0"/>
            <a:t>Mary Abeyasekera</a:t>
          </a:r>
        </a:p>
      </dgm:t>
    </dgm:pt>
    <dgm:pt modelId="{6A28085C-E637-4CED-BC13-5551EF119EBC}" type="parTrans" cxnId="{93CAF331-88B3-4C9E-A5AD-AFBC1586E93D}">
      <dgm:prSet/>
      <dgm:spPr/>
      <dgm:t>
        <a:bodyPr/>
        <a:lstStyle/>
        <a:p>
          <a:endParaRPr lang="en-GB"/>
        </a:p>
      </dgm:t>
    </dgm:pt>
    <dgm:pt modelId="{4C8B03FF-77E5-43EC-90FA-10ACCCF36185}" type="sibTrans" cxnId="{93CAF331-88B3-4C9E-A5AD-AFBC1586E93D}">
      <dgm:prSet/>
      <dgm:spPr/>
      <dgm:t>
        <a:bodyPr/>
        <a:lstStyle/>
        <a:p>
          <a:endParaRPr lang="en-GB"/>
        </a:p>
      </dgm:t>
    </dgm:pt>
    <dgm:pt modelId="{2AF45B60-D3B6-4558-A391-33CA1ACC089D}">
      <dgm:prSet phldrT="[Text]" custT="1"/>
      <dgm:spPr/>
      <dgm:t>
        <a:bodyPr/>
        <a:lstStyle/>
        <a:p>
          <a:r>
            <a:rPr lang="en-GB" sz="1100"/>
            <a:t>Trust LINK: </a:t>
          </a:r>
        </a:p>
        <a:p>
          <a:r>
            <a:rPr lang="en-GB" sz="1100"/>
            <a:t>Andy Daly</a:t>
          </a:r>
        </a:p>
      </dgm:t>
    </dgm:pt>
    <dgm:pt modelId="{1C27A6CD-2C56-43F7-9C61-1B0366BD65AD}" type="parTrans" cxnId="{256BB71D-5F65-47EF-BD07-0D8EE36F67AA}">
      <dgm:prSet/>
      <dgm:spPr/>
      <dgm:t>
        <a:bodyPr/>
        <a:lstStyle/>
        <a:p>
          <a:endParaRPr lang="en-GB"/>
        </a:p>
      </dgm:t>
    </dgm:pt>
    <dgm:pt modelId="{B430C203-BE17-4036-98ED-C5864DF18B4F}" type="sibTrans" cxnId="{256BB71D-5F65-47EF-BD07-0D8EE36F67AA}">
      <dgm:prSet/>
      <dgm:spPr/>
      <dgm:t>
        <a:bodyPr/>
        <a:lstStyle/>
        <a:p>
          <a:endParaRPr lang="en-GB"/>
        </a:p>
      </dgm:t>
    </dgm:pt>
    <dgm:pt modelId="{22A12267-34EF-48B3-9CB0-99BA27649DCA}">
      <dgm:prSet phldrT="[Text]" custT="1"/>
      <dgm:spPr/>
      <dgm:t>
        <a:bodyPr/>
        <a:lstStyle/>
        <a:p>
          <a:r>
            <a:rPr lang="en-GB" sz="1100"/>
            <a:t>Trust LINK(s): </a:t>
          </a:r>
        </a:p>
        <a:p>
          <a:r>
            <a:rPr lang="en-GB" sz="1100"/>
            <a:t>Martin Hair, Matt Sampson and Jo Hall</a:t>
          </a:r>
        </a:p>
      </dgm:t>
    </dgm:pt>
    <dgm:pt modelId="{960528EB-4102-43CE-B2BC-4861641072F9}" type="parTrans" cxnId="{412539EA-8239-4E0F-9F38-7031B9E9FAD5}">
      <dgm:prSet/>
      <dgm:spPr/>
      <dgm:t>
        <a:bodyPr/>
        <a:lstStyle/>
        <a:p>
          <a:endParaRPr lang="en-GB"/>
        </a:p>
      </dgm:t>
    </dgm:pt>
    <dgm:pt modelId="{C8ABA6A5-7A1F-4D39-ADBC-CB96F3A8D1AF}" type="sibTrans" cxnId="{412539EA-8239-4E0F-9F38-7031B9E9FAD5}">
      <dgm:prSet/>
      <dgm:spPr/>
      <dgm:t>
        <a:bodyPr/>
        <a:lstStyle/>
        <a:p>
          <a:endParaRPr lang="en-GB"/>
        </a:p>
      </dgm:t>
    </dgm:pt>
    <dgm:pt modelId="{C5AB90CA-D3B8-49E9-A55B-1CDB3649CDC5}">
      <dgm:prSet phldrT="[Text]" custT="1"/>
      <dgm:spPr/>
      <dgm:t>
        <a:bodyPr/>
        <a:lstStyle/>
        <a:p>
          <a:r>
            <a:rPr lang="en-GB" sz="1100"/>
            <a:t>Trust LINK: </a:t>
          </a:r>
        </a:p>
        <a:p>
          <a:r>
            <a:rPr lang="en-GB" sz="1100"/>
            <a:t>Andy Daly and Richard Spencer</a:t>
          </a:r>
        </a:p>
      </dgm:t>
    </dgm:pt>
    <dgm:pt modelId="{1E607BD1-FD26-4667-9DB9-DEE50C7FA620}" type="parTrans" cxnId="{F5C101B1-6B5D-4F72-9E60-264DF64A76A8}">
      <dgm:prSet/>
      <dgm:spPr/>
      <dgm:t>
        <a:bodyPr/>
        <a:lstStyle/>
        <a:p>
          <a:endParaRPr lang="en-GB"/>
        </a:p>
      </dgm:t>
    </dgm:pt>
    <dgm:pt modelId="{D9A3EBB5-C56D-42CC-BFB1-5F7DC0F574E5}" type="sibTrans" cxnId="{F5C101B1-6B5D-4F72-9E60-264DF64A76A8}">
      <dgm:prSet/>
      <dgm:spPr/>
      <dgm:t>
        <a:bodyPr/>
        <a:lstStyle/>
        <a:p>
          <a:endParaRPr lang="en-GB"/>
        </a:p>
      </dgm:t>
    </dgm:pt>
    <dgm:pt modelId="{1AC751B5-03BA-4E7E-AD94-78955A43A596}">
      <dgm:prSet phldrT="[Text]"/>
      <dgm:spPr/>
      <dgm:t>
        <a:bodyPr/>
        <a:lstStyle/>
        <a:p>
          <a:r>
            <a:rPr lang="en-GB"/>
            <a:t>Chair of AC &amp; Headteacher</a:t>
          </a:r>
        </a:p>
      </dgm:t>
    </dgm:pt>
    <dgm:pt modelId="{671E8BDC-47A8-43F4-B7B6-5E5C7E9FF5A9}" type="parTrans" cxnId="{3814D040-FC99-4E07-AD44-9384378CEA0E}">
      <dgm:prSet/>
      <dgm:spPr/>
      <dgm:t>
        <a:bodyPr/>
        <a:lstStyle/>
        <a:p>
          <a:endParaRPr lang="en-GB"/>
        </a:p>
      </dgm:t>
    </dgm:pt>
    <dgm:pt modelId="{9DDC389A-814C-4D6A-A3A7-8B44B22690DE}" type="sibTrans" cxnId="{3814D040-FC99-4E07-AD44-9384378CEA0E}">
      <dgm:prSet/>
      <dgm:spPr/>
      <dgm:t>
        <a:bodyPr/>
        <a:lstStyle/>
        <a:p>
          <a:endParaRPr lang="en-GB"/>
        </a:p>
      </dgm:t>
    </dgm:pt>
    <dgm:pt modelId="{4728B4A5-557E-4C9B-B589-CB2F0C4876D6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400" dirty="0"/>
            <a:t> (TA)</a:t>
          </a:r>
        </a:p>
      </dgm:t>
    </dgm:pt>
    <dgm:pt modelId="{8832CAA9-539C-40B4-B3FC-1892CE38EE87}" type="parTrans" cxnId="{18B3CF33-5653-4583-9703-C2A291F50B2D}">
      <dgm:prSet/>
      <dgm:spPr/>
      <dgm:t>
        <a:bodyPr/>
        <a:lstStyle/>
        <a:p>
          <a:endParaRPr lang="en-GB"/>
        </a:p>
      </dgm:t>
    </dgm:pt>
    <dgm:pt modelId="{857D76FA-00BE-46BB-A102-F2B4EBCB8C6E}" type="sibTrans" cxnId="{18B3CF33-5653-4583-9703-C2A291F50B2D}">
      <dgm:prSet/>
      <dgm:spPr/>
      <dgm:t>
        <a:bodyPr/>
        <a:lstStyle/>
        <a:p>
          <a:endParaRPr lang="en-GB"/>
        </a:p>
      </dgm:t>
    </dgm:pt>
    <dgm:pt modelId="{14BCEE69-DFFD-4C27-8C84-2EFB7898A82E}">
      <dgm:prSet phldrT="[Text]" custT="1"/>
      <dgm:spPr/>
      <dgm:t>
        <a:bodyPr/>
        <a:lstStyle/>
        <a:p>
          <a:r>
            <a:rPr lang="en-GB" sz="1100"/>
            <a:t>Trust LINK: </a:t>
          </a:r>
        </a:p>
        <a:p>
          <a:r>
            <a:rPr lang="en-GB" sz="1100"/>
            <a:t>Andy Daly</a:t>
          </a:r>
        </a:p>
      </dgm:t>
    </dgm:pt>
    <dgm:pt modelId="{BD2F3D41-DA38-4B5B-ABF7-D808A414929A}" type="parTrans" cxnId="{211F4723-AE9B-49BA-AC46-82A0EE07550F}">
      <dgm:prSet/>
      <dgm:spPr/>
      <dgm:t>
        <a:bodyPr/>
        <a:lstStyle/>
        <a:p>
          <a:endParaRPr lang="en-GB"/>
        </a:p>
      </dgm:t>
    </dgm:pt>
    <dgm:pt modelId="{8D16E981-2963-4CAE-9D54-42AF8C6EAB9F}" type="sibTrans" cxnId="{211F4723-AE9B-49BA-AC46-82A0EE07550F}">
      <dgm:prSet/>
      <dgm:spPr/>
      <dgm:t>
        <a:bodyPr/>
        <a:lstStyle/>
        <a:p>
          <a:endParaRPr lang="en-GB"/>
        </a:p>
      </dgm:t>
    </dgm:pt>
    <dgm:pt modelId="{804E5E1C-9545-4E8F-AC03-F360E2FBCE3C}">
      <dgm:prSet phldrT="[Text]" custT="1"/>
      <dgm:spPr>
        <a:solidFill>
          <a:srgbClr val="C00000"/>
        </a:solidFill>
      </dgm:spPr>
      <dgm:t>
        <a:bodyPr/>
        <a:lstStyle/>
        <a:p>
          <a:r>
            <a:rPr lang="en-GB" sz="1400" dirty="0"/>
            <a:t>(HT)</a:t>
          </a:r>
        </a:p>
      </dgm:t>
    </dgm:pt>
    <dgm:pt modelId="{2E5453F5-761E-43F7-B3B3-92E7E1237A44}" type="parTrans" cxnId="{9FAFD486-B63F-4A7C-A3A4-1E5BE8F5D835}">
      <dgm:prSet/>
      <dgm:spPr/>
      <dgm:t>
        <a:bodyPr/>
        <a:lstStyle/>
        <a:p>
          <a:endParaRPr lang="en-US"/>
        </a:p>
      </dgm:t>
    </dgm:pt>
    <dgm:pt modelId="{A49F1439-4B5D-4561-90BA-D60C57B52D41}" type="sibTrans" cxnId="{9FAFD486-B63F-4A7C-A3A4-1E5BE8F5D835}">
      <dgm:prSet/>
      <dgm:spPr/>
      <dgm:t>
        <a:bodyPr/>
        <a:lstStyle/>
        <a:p>
          <a:endParaRPr lang="en-US"/>
        </a:p>
      </dgm:t>
    </dgm:pt>
    <dgm:pt modelId="{615EE50D-D5DC-4074-9D54-6F227F9B51C0}">
      <dgm:prSet phldrT="[Text]"/>
      <dgm:spPr/>
      <dgm:t>
        <a:bodyPr/>
        <a:lstStyle/>
        <a:p>
          <a:r>
            <a:rPr lang="en-GB"/>
            <a:t>Safeguarding</a:t>
          </a:r>
        </a:p>
      </dgm:t>
    </dgm:pt>
    <dgm:pt modelId="{4A3971C2-B0CE-46F6-9FB0-09B5F6B933F7}" type="parTrans" cxnId="{E5BB00C4-EBEC-4364-B15A-F2C68468E1C0}">
      <dgm:prSet/>
      <dgm:spPr/>
      <dgm:t>
        <a:bodyPr/>
        <a:lstStyle/>
        <a:p>
          <a:endParaRPr lang="en-US"/>
        </a:p>
      </dgm:t>
    </dgm:pt>
    <dgm:pt modelId="{8539FAB7-EFE1-4C5B-8526-4477022FD3C4}" type="sibTrans" cxnId="{E5BB00C4-EBEC-4364-B15A-F2C68468E1C0}">
      <dgm:prSet/>
      <dgm:spPr/>
      <dgm:t>
        <a:bodyPr/>
        <a:lstStyle/>
        <a:p>
          <a:endParaRPr lang="en-US"/>
        </a:p>
      </dgm:t>
    </dgm:pt>
    <dgm:pt modelId="{D33E4DE3-31AE-431F-AE98-A9EC5E2C79FA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400" dirty="0"/>
            <a:t>(SB – TA)</a:t>
          </a:r>
        </a:p>
      </dgm:t>
    </dgm:pt>
    <dgm:pt modelId="{48A76B04-41A8-4537-A5D0-A6EF7D698FEA}" type="parTrans" cxnId="{06001AB1-66A8-460A-AAA2-DBECD79E9F39}">
      <dgm:prSet/>
      <dgm:spPr/>
      <dgm:t>
        <a:bodyPr/>
        <a:lstStyle/>
        <a:p>
          <a:endParaRPr lang="en-GB"/>
        </a:p>
      </dgm:t>
    </dgm:pt>
    <dgm:pt modelId="{7BB63FC5-FEA3-4DA7-BFD3-47E3E2FE3ECE}" type="sibTrans" cxnId="{06001AB1-66A8-460A-AAA2-DBECD79E9F39}">
      <dgm:prSet/>
      <dgm:spPr/>
      <dgm:t>
        <a:bodyPr/>
        <a:lstStyle/>
        <a:p>
          <a:endParaRPr lang="en-GB"/>
        </a:p>
      </dgm:t>
    </dgm:pt>
    <dgm:pt modelId="{3893126F-D044-46A4-B605-4A78052B5A8F}">
      <dgm:prSet phldrT="[Text]"/>
      <dgm:spPr/>
      <dgm:t>
        <a:bodyPr/>
        <a:lstStyle/>
        <a:p>
          <a:r>
            <a:rPr lang="en-GB"/>
            <a:t>SEN and Vulnerable Groups</a:t>
          </a:r>
        </a:p>
      </dgm:t>
    </dgm:pt>
    <dgm:pt modelId="{E608EA97-68BE-479C-B0BB-F31DF3BD5228}" type="parTrans" cxnId="{7D35E83D-304D-4483-B53A-78180481F158}">
      <dgm:prSet/>
      <dgm:spPr/>
      <dgm:t>
        <a:bodyPr/>
        <a:lstStyle/>
        <a:p>
          <a:endParaRPr lang="en-GB"/>
        </a:p>
      </dgm:t>
    </dgm:pt>
    <dgm:pt modelId="{330228B9-9A15-4483-837E-B7DB98444EEE}" type="sibTrans" cxnId="{7D35E83D-304D-4483-B53A-78180481F158}">
      <dgm:prSet/>
      <dgm:spPr/>
      <dgm:t>
        <a:bodyPr/>
        <a:lstStyle/>
        <a:p>
          <a:endParaRPr lang="en-GB"/>
        </a:p>
      </dgm:t>
    </dgm:pt>
    <dgm:pt modelId="{C5756109-42D6-4BB9-A234-3F66FFF490A2}">
      <dgm:prSet phldrT="[Text]" custT="1"/>
      <dgm:spPr/>
      <dgm:t>
        <a:bodyPr/>
        <a:lstStyle/>
        <a:p>
          <a:r>
            <a:rPr lang="en-GB" sz="1100"/>
            <a:t>Trust LINK: </a:t>
          </a:r>
        </a:p>
        <a:p>
          <a:r>
            <a:rPr lang="en-GB" sz="1100"/>
            <a:t>Sarah Wilson</a:t>
          </a:r>
        </a:p>
      </dgm:t>
    </dgm:pt>
    <dgm:pt modelId="{ED4FDC06-0288-4199-AA9B-696CFDD2169F}" type="parTrans" cxnId="{37F55707-E82C-4860-ACCC-CC84AD37FBCB}">
      <dgm:prSet/>
      <dgm:spPr/>
      <dgm:t>
        <a:bodyPr/>
        <a:lstStyle/>
        <a:p>
          <a:endParaRPr lang="en-GB"/>
        </a:p>
      </dgm:t>
    </dgm:pt>
    <dgm:pt modelId="{1E68835B-95FD-446D-83FF-AC808993FCB4}" type="sibTrans" cxnId="{37F55707-E82C-4860-ACCC-CC84AD37FBCB}">
      <dgm:prSet/>
      <dgm:spPr/>
      <dgm:t>
        <a:bodyPr/>
        <a:lstStyle/>
        <a:p>
          <a:endParaRPr lang="en-GB"/>
        </a:p>
      </dgm:t>
    </dgm:pt>
    <dgm:pt modelId="{5696FF00-B4B9-4286-8AEE-D489A8477FA9}">
      <dgm:prSet phldrT="[Text]" custT="1"/>
      <dgm:spPr>
        <a:solidFill>
          <a:srgbClr val="00B050"/>
        </a:solidFill>
      </dgm:spPr>
      <dgm:t>
        <a:bodyPr/>
        <a:lstStyle/>
        <a:p>
          <a:r>
            <a:rPr lang="en-GB" sz="1400" dirty="0"/>
            <a:t>(SB – TA)</a:t>
          </a:r>
        </a:p>
      </dgm:t>
    </dgm:pt>
    <dgm:pt modelId="{B35DA218-EBD3-4F38-BC2D-5557656C4F7E}" type="parTrans" cxnId="{0254E53C-0C21-4290-81DE-012E1272CAC0}">
      <dgm:prSet/>
      <dgm:spPr/>
      <dgm:t>
        <a:bodyPr/>
        <a:lstStyle/>
        <a:p>
          <a:endParaRPr lang="en-GB"/>
        </a:p>
      </dgm:t>
    </dgm:pt>
    <dgm:pt modelId="{73E0BCDE-B437-4F81-A540-2DCEE8D62B7D}" type="sibTrans" cxnId="{0254E53C-0C21-4290-81DE-012E1272CAC0}">
      <dgm:prSet/>
      <dgm:spPr/>
      <dgm:t>
        <a:bodyPr/>
        <a:lstStyle/>
        <a:p>
          <a:endParaRPr lang="en-GB"/>
        </a:p>
      </dgm:t>
    </dgm:pt>
    <dgm:pt modelId="{9E0C9320-9875-49B4-95AC-ACEC7C59A90F}">
      <dgm:prSet phldrT="[Text]" custT="1"/>
      <dgm:spPr>
        <a:solidFill>
          <a:srgbClr val="00B0F0"/>
        </a:solidFill>
      </dgm:spPr>
      <dgm:t>
        <a:bodyPr/>
        <a:lstStyle/>
        <a:p>
          <a:endParaRPr lang="en-GB" sz="1400" dirty="0"/>
        </a:p>
        <a:p>
          <a:r>
            <a:rPr lang="en-GB" sz="1400" dirty="0"/>
            <a:t>(PE)</a:t>
          </a:r>
        </a:p>
      </dgm:t>
    </dgm:pt>
    <dgm:pt modelId="{79153E40-1BAF-48CD-BAEE-B6AC18BE5756}" type="parTrans" cxnId="{B267EB2F-035E-4614-8E88-617C40690641}">
      <dgm:prSet/>
      <dgm:spPr/>
      <dgm:t>
        <a:bodyPr/>
        <a:lstStyle/>
        <a:p>
          <a:endParaRPr lang="en-GB"/>
        </a:p>
      </dgm:t>
    </dgm:pt>
    <dgm:pt modelId="{68084C3C-5BA8-458B-9771-FAFDB4EA692E}" type="sibTrans" cxnId="{B267EB2F-035E-4614-8E88-617C40690641}">
      <dgm:prSet/>
      <dgm:spPr/>
      <dgm:t>
        <a:bodyPr/>
        <a:lstStyle/>
        <a:p>
          <a:endParaRPr lang="en-GB"/>
        </a:p>
      </dgm:t>
    </dgm:pt>
    <dgm:pt modelId="{AF45C4C9-C3B4-4461-AEED-E1DC7589FE10}">
      <dgm:prSet phldrT="[Text]" custT="1"/>
      <dgm:spPr>
        <a:solidFill>
          <a:srgbClr val="00B050"/>
        </a:solidFill>
      </dgm:spPr>
      <dgm:t>
        <a:bodyPr/>
        <a:lstStyle/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endParaRPr lang="en-GB" sz="1400" dirty="0"/>
        </a:p>
        <a:p>
          <a:pPr marR="0" eaLnBrk="1" fontAlgn="auto" latinLnBrk="0" hangingPunct="1">
            <a:buClrTx/>
            <a:buSzTx/>
            <a:buFontTx/>
            <a:buNone/>
            <a:tabLst/>
            <a:defRPr/>
          </a:pPr>
          <a:r>
            <a:rPr lang="en-GB" sz="1400" dirty="0"/>
            <a:t>(SB – TA)</a:t>
          </a:r>
        </a:p>
      </dgm:t>
    </dgm:pt>
    <dgm:pt modelId="{FA089FEE-11DB-4755-93A7-9835D13EE7CC}" type="parTrans" cxnId="{8836A92A-91BC-4D0C-86AA-0913BEA65BC1}">
      <dgm:prSet/>
      <dgm:spPr/>
      <dgm:t>
        <a:bodyPr/>
        <a:lstStyle/>
        <a:p>
          <a:endParaRPr lang="en-GB"/>
        </a:p>
      </dgm:t>
    </dgm:pt>
    <dgm:pt modelId="{4B305433-4F20-4B2D-9C63-07C05FF25474}" type="sibTrans" cxnId="{8836A92A-91BC-4D0C-86AA-0913BEA65BC1}">
      <dgm:prSet/>
      <dgm:spPr/>
      <dgm:t>
        <a:bodyPr/>
        <a:lstStyle/>
        <a:p>
          <a:endParaRPr lang="en-GB"/>
        </a:p>
      </dgm:t>
    </dgm:pt>
    <dgm:pt modelId="{C3A59971-EA4C-4321-89DC-C2EEB12E7228}">
      <dgm:prSet phldrT="[Text]" custT="1"/>
      <dgm:spPr>
        <a:solidFill>
          <a:srgbClr val="00B050"/>
        </a:solidFill>
      </dgm:spPr>
      <dgm:t>
        <a:bodyPr/>
        <a:lstStyle/>
        <a:p>
          <a:endParaRPr lang="en-GB" sz="1400" dirty="0"/>
        </a:p>
        <a:p>
          <a:r>
            <a:rPr lang="en-GB" sz="1400" dirty="0"/>
            <a:t>(SB – TA)</a:t>
          </a:r>
        </a:p>
      </dgm:t>
    </dgm:pt>
    <dgm:pt modelId="{6DB9C84E-92D4-478D-8405-692F02183F59}" type="parTrans" cxnId="{F9E48C97-400E-444A-9116-77E9C2AE1839}">
      <dgm:prSet/>
      <dgm:spPr/>
      <dgm:t>
        <a:bodyPr/>
        <a:lstStyle/>
        <a:p>
          <a:endParaRPr lang="en-GB"/>
        </a:p>
      </dgm:t>
    </dgm:pt>
    <dgm:pt modelId="{9E127342-1923-4B62-965F-CB805A270F70}" type="sibTrans" cxnId="{F9E48C97-400E-444A-9116-77E9C2AE1839}">
      <dgm:prSet/>
      <dgm:spPr/>
      <dgm:t>
        <a:bodyPr/>
        <a:lstStyle/>
        <a:p>
          <a:endParaRPr lang="en-GB"/>
        </a:p>
      </dgm:t>
    </dgm:pt>
    <dgm:pt modelId="{5882B9E1-286F-4A2C-8FCD-0DB006BBFE44}">
      <dgm:prSet phldrT="[Text]" custT="1"/>
      <dgm:spPr/>
      <dgm:t>
        <a:bodyPr/>
        <a:lstStyle/>
        <a:p>
          <a:r>
            <a:rPr lang="en-GB" sz="1800" b="0"/>
            <a:t>Sixth Form</a:t>
          </a:r>
        </a:p>
      </dgm:t>
    </dgm:pt>
    <dgm:pt modelId="{A4CBA2F8-17B8-4E04-919B-22C318915CFA}" type="parTrans" cxnId="{72354A08-5978-49E3-8D33-3AF10D566D7B}">
      <dgm:prSet/>
      <dgm:spPr/>
      <dgm:t>
        <a:bodyPr/>
        <a:lstStyle/>
        <a:p>
          <a:endParaRPr lang="en-GB"/>
        </a:p>
      </dgm:t>
    </dgm:pt>
    <dgm:pt modelId="{E0A098EE-2440-4AC1-8B4A-A88E49C14CC1}" type="sibTrans" cxnId="{72354A08-5978-49E3-8D33-3AF10D566D7B}">
      <dgm:prSet/>
      <dgm:spPr/>
      <dgm:t>
        <a:bodyPr/>
        <a:lstStyle/>
        <a:p>
          <a:endParaRPr lang="en-GB"/>
        </a:p>
      </dgm:t>
    </dgm:pt>
    <dgm:pt modelId="{D3FDD50F-4420-471B-96FE-5A61940C57B6}">
      <dgm:prSet phldrT="[Text]" custT="1"/>
      <dgm:spPr/>
      <dgm:t>
        <a:bodyPr/>
        <a:lstStyle/>
        <a:p>
          <a:r>
            <a:rPr lang="en-GB" sz="1100"/>
            <a:t>Trust LINK:</a:t>
          </a:r>
        </a:p>
        <a:p>
          <a:r>
            <a:rPr lang="en-GB" sz="1100"/>
            <a:t>Adam Steels and Richard Spencer </a:t>
          </a:r>
        </a:p>
      </dgm:t>
    </dgm:pt>
    <dgm:pt modelId="{D649181C-8FA7-4FC8-BEAF-1B25829683E3}" type="parTrans" cxnId="{7FC8D060-F900-4F81-A1E9-23F631B7408A}">
      <dgm:prSet/>
      <dgm:spPr/>
      <dgm:t>
        <a:bodyPr/>
        <a:lstStyle/>
        <a:p>
          <a:endParaRPr lang="en-GB"/>
        </a:p>
      </dgm:t>
    </dgm:pt>
    <dgm:pt modelId="{4E090282-27ED-47A6-BD88-60508941F80F}" type="sibTrans" cxnId="{7FC8D060-F900-4F81-A1E9-23F631B7408A}">
      <dgm:prSet/>
      <dgm:spPr/>
      <dgm:t>
        <a:bodyPr/>
        <a:lstStyle/>
        <a:p>
          <a:endParaRPr lang="en-GB"/>
        </a:p>
      </dgm:t>
    </dgm:pt>
    <dgm:pt modelId="{0E7B71B4-EDB5-40EA-8FDB-E7452F5DEAFA}">
      <dgm:prSet phldrT="[Text]" custT="1"/>
      <dgm:spPr>
        <a:solidFill>
          <a:srgbClr val="00B050"/>
        </a:solidFill>
      </dgm:spPr>
      <dgm:t>
        <a:bodyPr/>
        <a:lstStyle/>
        <a:p>
          <a:endParaRPr lang="en-GB" sz="1400" dirty="0"/>
        </a:p>
        <a:p>
          <a:r>
            <a:rPr lang="en-GB" sz="1400" dirty="0"/>
            <a:t>(SB – TA)</a:t>
          </a:r>
        </a:p>
      </dgm:t>
    </dgm:pt>
    <dgm:pt modelId="{DB50EA28-D7A2-4B3A-BEA6-79A99A600A12}" type="parTrans" cxnId="{1FD87A7D-65FF-422A-AC73-DF6D56E80E3F}">
      <dgm:prSet/>
      <dgm:spPr/>
      <dgm:t>
        <a:bodyPr/>
        <a:lstStyle/>
        <a:p>
          <a:endParaRPr lang="en-GB"/>
        </a:p>
      </dgm:t>
    </dgm:pt>
    <dgm:pt modelId="{8DECBA21-ABA5-4AFF-B9EE-F8C9EE13FC96}" type="sibTrans" cxnId="{1FD87A7D-65FF-422A-AC73-DF6D56E80E3F}">
      <dgm:prSet/>
      <dgm:spPr/>
      <dgm:t>
        <a:bodyPr/>
        <a:lstStyle/>
        <a:p>
          <a:endParaRPr lang="en-GB"/>
        </a:p>
      </dgm:t>
    </dgm:pt>
    <dgm:pt modelId="{A5116984-FE35-4B77-B267-CE1A76D57E83}" type="pres">
      <dgm:prSet presAssocID="{9046762F-576D-4A86-8505-E46F70C5D461}" presName="theList" presStyleCnt="0">
        <dgm:presLayoutVars>
          <dgm:dir/>
          <dgm:animLvl val="lvl"/>
          <dgm:resizeHandles val="exact"/>
        </dgm:presLayoutVars>
      </dgm:prSet>
      <dgm:spPr/>
    </dgm:pt>
    <dgm:pt modelId="{1205EE38-4043-44EE-90E5-43487EB89D35}" type="pres">
      <dgm:prSet presAssocID="{1AC751B5-03BA-4E7E-AD94-78955A43A596}" presName="compNode" presStyleCnt="0"/>
      <dgm:spPr/>
    </dgm:pt>
    <dgm:pt modelId="{9D5C072C-6535-4473-B0ED-20E51F55A3D8}" type="pres">
      <dgm:prSet presAssocID="{1AC751B5-03BA-4E7E-AD94-78955A43A596}" presName="aNode" presStyleLbl="bgShp" presStyleIdx="0" presStyleCnt="8"/>
      <dgm:spPr/>
    </dgm:pt>
    <dgm:pt modelId="{4BD3C981-F878-4A3C-AE98-9522184E3541}" type="pres">
      <dgm:prSet presAssocID="{1AC751B5-03BA-4E7E-AD94-78955A43A596}" presName="textNode" presStyleLbl="bgShp" presStyleIdx="0" presStyleCnt="8"/>
      <dgm:spPr/>
    </dgm:pt>
    <dgm:pt modelId="{DCEC4CCA-B7FD-49AF-AC90-D06269FC5BF8}" type="pres">
      <dgm:prSet presAssocID="{1AC751B5-03BA-4E7E-AD94-78955A43A596}" presName="compChildNode" presStyleCnt="0"/>
      <dgm:spPr/>
    </dgm:pt>
    <dgm:pt modelId="{36CED232-86DF-4C4E-8655-9D6FA71B3749}" type="pres">
      <dgm:prSet presAssocID="{1AC751B5-03BA-4E7E-AD94-78955A43A596}" presName="theInnerList" presStyleCnt="0"/>
      <dgm:spPr/>
    </dgm:pt>
    <dgm:pt modelId="{B81B00FD-7B9B-4891-8B9B-75CD720DF40E}" type="pres">
      <dgm:prSet presAssocID="{4728B4A5-557E-4C9B-B589-CB2F0C4876D6}" presName="childNode" presStyleLbl="node1" presStyleIdx="0" presStyleCnt="20" custScaleY="59468">
        <dgm:presLayoutVars>
          <dgm:bulletEnabled val="1"/>
        </dgm:presLayoutVars>
      </dgm:prSet>
      <dgm:spPr/>
    </dgm:pt>
    <dgm:pt modelId="{85A78595-5B94-416A-A8E5-210DB4825236}" type="pres">
      <dgm:prSet presAssocID="{4728B4A5-557E-4C9B-B589-CB2F0C4876D6}" presName="aSpace2" presStyleCnt="0"/>
      <dgm:spPr/>
    </dgm:pt>
    <dgm:pt modelId="{0C96911B-1BA8-4920-8ADF-FCB02409CD67}" type="pres">
      <dgm:prSet presAssocID="{804E5E1C-9545-4E8F-AC03-F360E2FBCE3C}" presName="childNode" presStyleLbl="node1" presStyleIdx="1" presStyleCnt="20" custScaleY="59468">
        <dgm:presLayoutVars>
          <dgm:bulletEnabled val="1"/>
        </dgm:presLayoutVars>
      </dgm:prSet>
      <dgm:spPr/>
    </dgm:pt>
    <dgm:pt modelId="{548E5636-AA22-4DBD-8D0B-2CD39EF08DAA}" type="pres">
      <dgm:prSet presAssocID="{804E5E1C-9545-4E8F-AC03-F360E2FBCE3C}" presName="aSpace2" presStyleCnt="0"/>
      <dgm:spPr/>
    </dgm:pt>
    <dgm:pt modelId="{85247AFA-E4C7-48B4-A7AE-1AEF1DE08CDF}" type="pres">
      <dgm:prSet presAssocID="{14BCEE69-DFFD-4C27-8C84-2EFB7898A82E}" presName="childNode" presStyleLbl="node1" presStyleIdx="2" presStyleCnt="20" custScaleY="59468">
        <dgm:presLayoutVars>
          <dgm:bulletEnabled val="1"/>
        </dgm:presLayoutVars>
      </dgm:prSet>
      <dgm:spPr/>
    </dgm:pt>
    <dgm:pt modelId="{62F84125-1633-44D6-8C66-A310BCC94D5E}" type="pres">
      <dgm:prSet presAssocID="{1AC751B5-03BA-4E7E-AD94-78955A43A596}" presName="aSpace" presStyleCnt="0"/>
      <dgm:spPr/>
    </dgm:pt>
    <dgm:pt modelId="{E6306D72-9DF3-4B82-A2F7-E0B688AABC26}" type="pres">
      <dgm:prSet presAssocID="{615EE50D-D5DC-4074-9D54-6F227F9B51C0}" presName="compNode" presStyleCnt="0"/>
      <dgm:spPr/>
    </dgm:pt>
    <dgm:pt modelId="{9D993565-3A8F-47EC-A04D-2AB3B4EB25CF}" type="pres">
      <dgm:prSet presAssocID="{615EE50D-D5DC-4074-9D54-6F227F9B51C0}" presName="aNode" presStyleLbl="bgShp" presStyleIdx="1" presStyleCnt="8"/>
      <dgm:spPr/>
    </dgm:pt>
    <dgm:pt modelId="{38E425E0-E114-48C1-A9A9-BAD2B29915F7}" type="pres">
      <dgm:prSet presAssocID="{615EE50D-D5DC-4074-9D54-6F227F9B51C0}" presName="textNode" presStyleLbl="bgShp" presStyleIdx="1" presStyleCnt="8"/>
      <dgm:spPr/>
    </dgm:pt>
    <dgm:pt modelId="{94D9BC68-B008-4A67-9DCC-63BC4E03C304}" type="pres">
      <dgm:prSet presAssocID="{615EE50D-D5DC-4074-9D54-6F227F9B51C0}" presName="compChildNode" presStyleCnt="0"/>
      <dgm:spPr/>
    </dgm:pt>
    <dgm:pt modelId="{B310D106-DB7C-4148-85BB-1BA80C984E89}" type="pres">
      <dgm:prSet presAssocID="{615EE50D-D5DC-4074-9D54-6F227F9B51C0}" presName="theInnerList" presStyleCnt="0"/>
      <dgm:spPr/>
    </dgm:pt>
    <dgm:pt modelId="{61072983-1F47-4366-8912-B4EE561BC5D4}" type="pres">
      <dgm:prSet presAssocID="{5696FF00-B4B9-4286-8AEE-D489A8477FA9}" presName="childNode" presStyleLbl="node1" presStyleIdx="3" presStyleCnt="20">
        <dgm:presLayoutVars>
          <dgm:bulletEnabled val="1"/>
        </dgm:presLayoutVars>
      </dgm:prSet>
      <dgm:spPr/>
    </dgm:pt>
    <dgm:pt modelId="{EF5DCCDA-F038-4F53-A6F7-7FE1DC44FA57}" type="pres">
      <dgm:prSet presAssocID="{5696FF00-B4B9-4286-8AEE-D489A8477FA9}" presName="aSpace2" presStyleCnt="0"/>
      <dgm:spPr/>
    </dgm:pt>
    <dgm:pt modelId="{EB2DD52C-EDA1-49F1-B9D7-8A43BFB32E94}" type="pres">
      <dgm:prSet presAssocID="{C5756109-42D6-4BB9-A234-3F66FFF490A2}" presName="childNode" presStyleLbl="node1" presStyleIdx="4" presStyleCnt="20">
        <dgm:presLayoutVars>
          <dgm:bulletEnabled val="1"/>
        </dgm:presLayoutVars>
      </dgm:prSet>
      <dgm:spPr/>
    </dgm:pt>
    <dgm:pt modelId="{2333CB2F-963E-496B-99E3-B1E26F6CF25D}" type="pres">
      <dgm:prSet presAssocID="{615EE50D-D5DC-4074-9D54-6F227F9B51C0}" presName="aSpace" presStyleCnt="0"/>
      <dgm:spPr/>
    </dgm:pt>
    <dgm:pt modelId="{836109B6-EC90-4596-8B5F-1113FAEC2230}" type="pres">
      <dgm:prSet presAssocID="{3893126F-D044-46A4-B605-4A78052B5A8F}" presName="compNode" presStyleCnt="0"/>
      <dgm:spPr/>
    </dgm:pt>
    <dgm:pt modelId="{B08FFAB4-1082-41A3-A1F7-830FF0CE3678}" type="pres">
      <dgm:prSet presAssocID="{3893126F-D044-46A4-B605-4A78052B5A8F}" presName="aNode" presStyleLbl="bgShp" presStyleIdx="2" presStyleCnt="8"/>
      <dgm:spPr/>
    </dgm:pt>
    <dgm:pt modelId="{A588ADF7-2158-49CD-AA37-FAF549051FE0}" type="pres">
      <dgm:prSet presAssocID="{3893126F-D044-46A4-B605-4A78052B5A8F}" presName="textNode" presStyleLbl="bgShp" presStyleIdx="2" presStyleCnt="8"/>
      <dgm:spPr/>
    </dgm:pt>
    <dgm:pt modelId="{3D868EC7-76EA-4CB1-B569-50175525698B}" type="pres">
      <dgm:prSet presAssocID="{3893126F-D044-46A4-B605-4A78052B5A8F}" presName="compChildNode" presStyleCnt="0"/>
      <dgm:spPr/>
    </dgm:pt>
    <dgm:pt modelId="{390B58FE-61F8-4332-9390-7D0D03282B7C}" type="pres">
      <dgm:prSet presAssocID="{3893126F-D044-46A4-B605-4A78052B5A8F}" presName="theInnerList" presStyleCnt="0"/>
      <dgm:spPr/>
    </dgm:pt>
    <dgm:pt modelId="{9D6C7720-7081-4468-B5E5-CC50E19942D3}" type="pres">
      <dgm:prSet presAssocID="{DE802A67-FCE5-4800-8F79-5240D55B44B2}" presName="childNode" presStyleLbl="node1" presStyleIdx="5" presStyleCnt="20" custScaleY="59468">
        <dgm:presLayoutVars>
          <dgm:bulletEnabled val="1"/>
        </dgm:presLayoutVars>
      </dgm:prSet>
      <dgm:spPr/>
    </dgm:pt>
    <dgm:pt modelId="{9B4AF090-614E-4365-BD91-FD443B86817A}" type="pres">
      <dgm:prSet presAssocID="{DE802A67-FCE5-4800-8F79-5240D55B44B2}" presName="aSpace2" presStyleCnt="0"/>
      <dgm:spPr/>
    </dgm:pt>
    <dgm:pt modelId="{EDF738BA-787B-420F-B9E9-D3DB1DD4D8F0}" type="pres">
      <dgm:prSet presAssocID="{C3A59971-EA4C-4321-89DC-C2EEB12E7228}" presName="childNode" presStyleLbl="node1" presStyleIdx="6" presStyleCnt="20" custScaleY="52535">
        <dgm:presLayoutVars>
          <dgm:bulletEnabled val="1"/>
        </dgm:presLayoutVars>
      </dgm:prSet>
      <dgm:spPr/>
    </dgm:pt>
    <dgm:pt modelId="{48784303-CE1B-41A5-9097-8F3C36B8200D}" type="pres">
      <dgm:prSet presAssocID="{C3A59971-EA4C-4321-89DC-C2EEB12E7228}" presName="aSpace2" presStyleCnt="0"/>
      <dgm:spPr/>
    </dgm:pt>
    <dgm:pt modelId="{63BCB36E-D4F6-440B-B6C4-6B20789489EC}" type="pres">
      <dgm:prSet presAssocID="{839D827C-F477-4D3C-A410-3B20CB96C47E}" presName="childNode" presStyleLbl="node1" presStyleIdx="7" presStyleCnt="20" custScaleY="59468">
        <dgm:presLayoutVars>
          <dgm:bulletEnabled val="1"/>
        </dgm:presLayoutVars>
      </dgm:prSet>
      <dgm:spPr/>
    </dgm:pt>
    <dgm:pt modelId="{8F48394A-3347-4F35-8CA5-EB37765DE9C0}" type="pres">
      <dgm:prSet presAssocID="{3893126F-D044-46A4-B605-4A78052B5A8F}" presName="aSpace" presStyleCnt="0"/>
      <dgm:spPr/>
    </dgm:pt>
    <dgm:pt modelId="{D868F0DE-9AAB-4A6B-A0F0-36CB0888BB46}" type="pres">
      <dgm:prSet presAssocID="{8491288E-4E75-4C1A-8878-21B7A8B4B6D3}" presName="compNode" presStyleCnt="0"/>
      <dgm:spPr/>
    </dgm:pt>
    <dgm:pt modelId="{7423A1C0-063B-4036-8F60-F502EB817AB7}" type="pres">
      <dgm:prSet presAssocID="{8491288E-4E75-4C1A-8878-21B7A8B4B6D3}" presName="aNode" presStyleLbl="bgShp" presStyleIdx="3" presStyleCnt="8"/>
      <dgm:spPr/>
    </dgm:pt>
    <dgm:pt modelId="{FC8FBB7A-3345-47FA-9349-8C390E0CF57D}" type="pres">
      <dgm:prSet presAssocID="{8491288E-4E75-4C1A-8878-21B7A8B4B6D3}" presName="textNode" presStyleLbl="bgShp" presStyleIdx="3" presStyleCnt="8"/>
      <dgm:spPr/>
    </dgm:pt>
    <dgm:pt modelId="{5F629BB3-ACE4-4017-9D06-C40BBCC9CFD7}" type="pres">
      <dgm:prSet presAssocID="{8491288E-4E75-4C1A-8878-21B7A8B4B6D3}" presName="compChildNode" presStyleCnt="0"/>
      <dgm:spPr/>
    </dgm:pt>
    <dgm:pt modelId="{BAA736A8-A689-4158-AEC1-AB60FC1B9B2E}" type="pres">
      <dgm:prSet presAssocID="{8491288E-4E75-4C1A-8878-21B7A8B4B6D3}" presName="theInnerList" presStyleCnt="0"/>
      <dgm:spPr/>
    </dgm:pt>
    <dgm:pt modelId="{BE66E9AF-DDB5-4F85-A771-EAC8C51CCA07}" type="pres">
      <dgm:prSet presAssocID="{6006B15A-F364-48CA-A438-0FDDE15D89E2}" presName="childNode" presStyleLbl="node1" presStyleIdx="8" presStyleCnt="20" custScaleY="59468">
        <dgm:presLayoutVars>
          <dgm:bulletEnabled val="1"/>
        </dgm:presLayoutVars>
      </dgm:prSet>
      <dgm:spPr/>
    </dgm:pt>
    <dgm:pt modelId="{366EDAAF-FDE6-45AE-B42F-E6D00F590468}" type="pres">
      <dgm:prSet presAssocID="{6006B15A-F364-48CA-A438-0FDDE15D89E2}" presName="aSpace2" presStyleCnt="0"/>
      <dgm:spPr/>
    </dgm:pt>
    <dgm:pt modelId="{D4302A8E-5121-49DD-A9E6-F00B4E81304F}" type="pres">
      <dgm:prSet presAssocID="{983FF325-F886-48C1-AE6E-23CDFF2B4ECE}" presName="childNode" presStyleLbl="node1" presStyleIdx="9" presStyleCnt="20" custScaleY="59468">
        <dgm:presLayoutVars>
          <dgm:bulletEnabled val="1"/>
        </dgm:presLayoutVars>
      </dgm:prSet>
      <dgm:spPr/>
    </dgm:pt>
    <dgm:pt modelId="{7E9ADD03-AB88-4648-90C3-51897341DEB2}" type="pres">
      <dgm:prSet presAssocID="{8491288E-4E75-4C1A-8878-21B7A8B4B6D3}" presName="aSpace" presStyleCnt="0"/>
      <dgm:spPr/>
    </dgm:pt>
    <dgm:pt modelId="{93FE84DE-FCB1-48F3-95FB-92131E9D2167}" type="pres">
      <dgm:prSet presAssocID="{C76B09AD-65FF-46B0-8541-32F6B6FEFE24}" presName="compNode" presStyleCnt="0"/>
      <dgm:spPr/>
    </dgm:pt>
    <dgm:pt modelId="{09FE71D7-CF80-42B5-820D-7E8285C34BFF}" type="pres">
      <dgm:prSet presAssocID="{C76B09AD-65FF-46B0-8541-32F6B6FEFE24}" presName="aNode" presStyleLbl="bgShp" presStyleIdx="4" presStyleCnt="8"/>
      <dgm:spPr/>
    </dgm:pt>
    <dgm:pt modelId="{F6DB1F27-4739-42D4-876F-45708B1BCC63}" type="pres">
      <dgm:prSet presAssocID="{C76B09AD-65FF-46B0-8541-32F6B6FEFE24}" presName="textNode" presStyleLbl="bgShp" presStyleIdx="4" presStyleCnt="8"/>
      <dgm:spPr/>
    </dgm:pt>
    <dgm:pt modelId="{A4C8FA5A-E164-404A-885C-1B023DBB4DD4}" type="pres">
      <dgm:prSet presAssocID="{C76B09AD-65FF-46B0-8541-32F6B6FEFE24}" presName="compChildNode" presStyleCnt="0"/>
      <dgm:spPr/>
    </dgm:pt>
    <dgm:pt modelId="{857E6E42-7176-4610-9A89-F80BE3125DF1}" type="pres">
      <dgm:prSet presAssocID="{C76B09AD-65FF-46B0-8541-32F6B6FEFE24}" presName="theInnerList" presStyleCnt="0"/>
      <dgm:spPr/>
    </dgm:pt>
    <dgm:pt modelId="{AB588FFF-6A91-4794-B365-3CF9807AAF07}" type="pres">
      <dgm:prSet presAssocID="{8F1DEF00-6A83-4CFE-B73B-73CAEF508BA2}" presName="childNode" presStyleLbl="node1" presStyleIdx="10" presStyleCnt="20" custScaleY="59468">
        <dgm:presLayoutVars>
          <dgm:bulletEnabled val="1"/>
        </dgm:presLayoutVars>
      </dgm:prSet>
      <dgm:spPr/>
    </dgm:pt>
    <dgm:pt modelId="{18218E5C-E5F2-4C20-A069-53F9470B71FB}" type="pres">
      <dgm:prSet presAssocID="{8F1DEF00-6A83-4CFE-B73B-73CAEF508BA2}" presName="aSpace2" presStyleCnt="0"/>
      <dgm:spPr/>
    </dgm:pt>
    <dgm:pt modelId="{59B56A98-3C13-4E67-A005-20420816D2A5}" type="pres">
      <dgm:prSet presAssocID="{2AF45B60-D3B6-4558-A391-33CA1ACC089D}" presName="childNode" presStyleLbl="node1" presStyleIdx="11" presStyleCnt="20" custScaleY="59468">
        <dgm:presLayoutVars>
          <dgm:bulletEnabled val="1"/>
        </dgm:presLayoutVars>
      </dgm:prSet>
      <dgm:spPr/>
    </dgm:pt>
    <dgm:pt modelId="{B9A14454-D505-4A63-B79B-9961E225DFEA}" type="pres">
      <dgm:prSet presAssocID="{C76B09AD-65FF-46B0-8541-32F6B6FEFE24}" presName="aSpace" presStyleCnt="0"/>
      <dgm:spPr/>
    </dgm:pt>
    <dgm:pt modelId="{21E696EF-CA70-4C16-AB3C-934E2CD30679}" type="pres">
      <dgm:prSet presAssocID="{5E7F12BC-8B00-499A-B435-CB5A5040F887}" presName="compNode" presStyleCnt="0"/>
      <dgm:spPr/>
    </dgm:pt>
    <dgm:pt modelId="{567F874E-C53B-4F01-9A20-3DCBAA16E89A}" type="pres">
      <dgm:prSet presAssocID="{5E7F12BC-8B00-499A-B435-CB5A5040F887}" presName="aNode" presStyleLbl="bgShp" presStyleIdx="5" presStyleCnt="8"/>
      <dgm:spPr/>
    </dgm:pt>
    <dgm:pt modelId="{579B6473-B227-442C-BDD8-F3516B92CA80}" type="pres">
      <dgm:prSet presAssocID="{5E7F12BC-8B00-499A-B435-CB5A5040F887}" presName="textNode" presStyleLbl="bgShp" presStyleIdx="5" presStyleCnt="8"/>
      <dgm:spPr/>
    </dgm:pt>
    <dgm:pt modelId="{103C6728-2B3A-481D-BD08-FBD483A7BE3F}" type="pres">
      <dgm:prSet presAssocID="{5E7F12BC-8B00-499A-B435-CB5A5040F887}" presName="compChildNode" presStyleCnt="0"/>
      <dgm:spPr/>
    </dgm:pt>
    <dgm:pt modelId="{CE8D1D77-F9AE-4181-AC2F-AFC7865ED14C}" type="pres">
      <dgm:prSet presAssocID="{5E7F12BC-8B00-499A-B435-CB5A5040F887}" presName="theInnerList" presStyleCnt="0"/>
      <dgm:spPr/>
    </dgm:pt>
    <dgm:pt modelId="{2E60E030-6035-4AFE-8EDA-F4C1D7B5ECED}" type="pres">
      <dgm:prSet presAssocID="{D33E4DE3-31AE-431F-AE98-A9EC5E2C79FA}" presName="childNode" presStyleLbl="node1" presStyleIdx="12" presStyleCnt="20" custScaleY="59468">
        <dgm:presLayoutVars>
          <dgm:bulletEnabled val="1"/>
        </dgm:presLayoutVars>
      </dgm:prSet>
      <dgm:spPr/>
    </dgm:pt>
    <dgm:pt modelId="{F0E3819A-AB69-48D2-91E8-14307A07BB2D}" type="pres">
      <dgm:prSet presAssocID="{D33E4DE3-31AE-431F-AE98-A9EC5E2C79FA}" presName="aSpace2" presStyleCnt="0"/>
      <dgm:spPr/>
    </dgm:pt>
    <dgm:pt modelId="{B061C908-50ED-4D64-A102-46F6C71ACEF4}" type="pres">
      <dgm:prSet presAssocID="{AF45C4C9-C3B4-4461-AEED-E1DC7589FE10}" presName="childNode" presStyleLbl="node1" presStyleIdx="13" presStyleCnt="20" custScaleY="59468" custLinFactNeighborX="-1317" custLinFactNeighborY="-14498">
        <dgm:presLayoutVars>
          <dgm:bulletEnabled val="1"/>
        </dgm:presLayoutVars>
      </dgm:prSet>
      <dgm:spPr/>
    </dgm:pt>
    <dgm:pt modelId="{792F77D4-B9D8-4137-947A-D81DE2C9B1DF}" type="pres">
      <dgm:prSet presAssocID="{AF45C4C9-C3B4-4461-AEED-E1DC7589FE10}" presName="aSpace2" presStyleCnt="0"/>
      <dgm:spPr/>
    </dgm:pt>
    <dgm:pt modelId="{F0ECADB6-C709-4457-A185-41F63804092B}" type="pres">
      <dgm:prSet presAssocID="{22A12267-34EF-48B3-9CB0-99BA27649DCA}" presName="childNode" presStyleLbl="node1" presStyleIdx="14" presStyleCnt="20" custScaleY="59468">
        <dgm:presLayoutVars>
          <dgm:bulletEnabled val="1"/>
        </dgm:presLayoutVars>
      </dgm:prSet>
      <dgm:spPr/>
    </dgm:pt>
    <dgm:pt modelId="{340F3B65-04B2-4532-B0DE-361D69379888}" type="pres">
      <dgm:prSet presAssocID="{5E7F12BC-8B00-499A-B435-CB5A5040F887}" presName="aSpace" presStyleCnt="0"/>
      <dgm:spPr/>
    </dgm:pt>
    <dgm:pt modelId="{94441FE1-F07F-4680-9AB0-307E8F03D682}" type="pres">
      <dgm:prSet presAssocID="{79426D22-8E6A-4DA8-A52A-6E0A5ACDF80F}" presName="compNode" presStyleCnt="0"/>
      <dgm:spPr/>
    </dgm:pt>
    <dgm:pt modelId="{BE8C8DCC-E444-415B-B8F2-310D98472737}" type="pres">
      <dgm:prSet presAssocID="{79426D22-8E6A-4DA8-A52A-6E0A5ACDF80F}" presName="aNode" presStyleLbl="bgShp" presStyleIdx="6" presStyleCnt="8" custLinFactNeighborX="253" custLinFactNeighborY="-1890"/>
      <dgm:spPr/>
    </dgm:pt>
    <dgm:pt modelId="{B51124E0-C0DB-4CA6-B561-9E5522637831}" type="pres">
      <dgm:prSet presAssocID="{79426D22-8E6A-4DA8-A52A-6E0A5ACDF80F}" presName="textNode" presStyleLbl="bgShp" presStyleIdx="6" presStyleCnt="8"/>
      <dgm:spPr/>
    </dgm:pt>
    <dgm:pt modelId="{A8E71013-933F-46CD-BC46-9695BFB5F019}" type="pres">
      <dgm:prSet presAssocID="{79426D22-8E6A-4DA8-A52A-6E0A5ACDF80F}" presName="compChildNode" presStyleCnt="0"/>
      <dgm:spPr/>
    </dgm:pt>
    <dgm:pt modelId="{5E737665-C2A7-4376-B5C0-75ACE55DAA96}" type="pres">
      <dgm:prSet presAssocID="{79426D22-8E6A-4DA8-A52A-6E0A5ACDF80F}" presName="theInnerList" presStyleCnt="0"/>
      <dgm:spPr/>
    </dgm:pt>
    <dgm:pt modelId="{98DEBEFB-9CF1-403F-A334-A41FDE0A2D8C}" type="pres">
      <dgm:prSet presAssocID="{05970143-C44E-4C64-9E89-5DA8B7DF13BF}" presName="childNode" presStyleLbl="node1" presStyleIdx="15" presStyleCnt="20" custScaleY="59468" custLinFactY="58935" custLinFactNeighborX="3344" custLinFactNeighborY="100000">
        <dgm:presLayoutVars>
          <dgm:bulletEnabled val="1"/>
        </dgm:presLayoutVars>
      </dgm:prSet>
      <dgm:spPr/>
    </dgm:pt>
    <dgm:pt modelId="{BD938E99-CFC7-4BD8-A729-5D3EF85111DA}" type="pres">
      <dgm:prSet presAssocID="{05970143-C44E-4C64-9E89-5DA8B7DF13BF}" presName="aSpace2" presStyleCnt="0"/>
      <dgm:spPr/>
    </dgm:pt>
    <dgm:pt modelId="{3DE92058-D67F-4D87-984C-A08DC2113CFA}" type="pres">
      <dgm:prSet presAssocID="{9E0C9320-9875-49B4-95AC-ACEC7C59A90F}" presName="childNode" presStyleLbl="node1" presStyleIdx="16" presStyleCnt="20" custScaleY="59468" custLinFactY="-55123" custLinFactNeighborX="3344" custLinFactNeighborY="-100000">
        <dgm:presLayoutVars>
          <dgm:bulletEnabled val="1"/>
        </dgm:presLayoutVars>
      </dgm:prSet>
      <dgm:spPr/>
    </dgm:pt>
    <dgm:pt modelId="{16EFB1FD-736C-451F-BD97-F1A99AE7AC90}" type="pres">
      <dgm:prSet presAssocID="{9E0C9320-9875-49B4-95AC-ACEC7C59A90F}" presName="aSpace2" presStyleCnt="0"/>
      <dgm:spPr/>
    </dgm:pt>
    <dgm:pt modelId="{89F4DE38-7B6B-4E37-A16B-8AB08B606DDD}" type="pres">
      <dgm:prSet presAssocID="{C5AB90CA-D3B8-49E9-A55B-1CDB3649CDC5}" presName="childNode" presStyleLbl="node1" presStyleIdx="17" presStyleCnt="20" custScaleY="59468">
        <dgm:presLayoutVars>
          <dgm:bulletEnabled val="1"/>
        </dgm:presLayoutVars>
      </dgm:prSet>
      <dgm:spPr/>
    </dgm:pt>
    <dgm:pt modelId="{E5389829-8477-4400-B836-3C3F7D9F143F}" type="pres">
      <dgm:prSet presAssocID="{79426D22-8E6A-4DA8-A52A-6E0A5ACDF80F}" presName="aSpace" presStyleCnt="0"/>
      <dgm:spPr/>
    </dgm:pt>
    <dgm:pt modelId="{D2EE776E-DED4-4950-B321-770FF2C04744}" type="pres">
      <dgm:prSet presAssocID="{5882B9E1-286F-4A2C-8FCD-0DB006BBFE44}" presName="compNode" presStyleCnt="0"/>
      <dgm:spPr/>
    </dgm:pt>
    <dgm:pt modelId="{B7DC30BE-8087-4FD9-8DE7-F40429918363}" type="pres">
      <dgm:prSet presAssocID="{5882B9E1-286F-4A2C-8FCD-0DB006BBFE44}" presName="aNode" presStyleLbl="bgShp" presStyleIdx="7" presStyleCnt="8"/>
      <dgm:spPr/>
    </dgm:pt>
    <dgm:pt modelId="{31CAC457-DCA5-4DD9-B0C1-3C9D54D875A1}" type="pres">
      <dgm:prSet presAssocID="{5882B9E1-286F-4A2C-8FCD-0DB006BBFE44}" presName="textNode" presStyleLbl="bgShp" presStyleIdx="7" presStyleCnt="8"/>
      <dgm:spPr/>
    </dgm:pt>
    <dgm:pt modelId="{4406DEF9-5D05-48D7-8B05-4B032E8FF588}" type="pres">
      <dgm:prSet presAssocID="{5882B9E1-286F-4A2C-8FCD-0DB006BBFE44}" presName="compChildNode" presStyleCnt="0"/>
      <dgm:spPr/>
    </dgm:pt>
    <dgm:pt modelId="{304D8479-0981-44E1-9FFB-445BCD209F95}" type="pres">
      <dgm:prSet presAssocID="{5882B9E1-286F-4A2C-8FCD-0DB006BBFE44}" presName="theInnerList" presStyleCnt="0"/>
      <dgm:spPr/>
    </dgm:pt>
    <dgm:pt modelId="{AC6D2719-A190-4E9B-AEDA-07B1E1C048EA}" type="pres">
      <dgm:prSet presAssocID="{0E7B71B4-EDB5-40EA-8FDB-E7452F5DEAFA}" presName="childNode" presStyleLbl="node1" presStyleIdx="18" presStyleCnt="20">
        <dgm:presLayoutVars>
          <dgm:bulletEnabled val="1"/>
        </dgm:presLayoutVars>
      </dgm:prSet>
      <dgm:spPr/>
    </dgm:pt>
    <dgm:pt modelId="{1EFD6FE4-139D-45F1-9A5F-5C829AED2F82}" type="pres">
      <dgm:prSet presAssocID="{0E7B71B4-EDB5-40EA-8FDB-E7452F5DEAFA}" presName="aSpace2" presStyleCnt="0"/>
      <dgm:spPr/>
    </dgm:pt>
    <dgm:pt modelId="{8707C00B-ED02-4EBE-9110-53D4D90753AD}" type="pres">
      <dgm:prSet presAssocID="{D3FDD50F-4420-471B-96FE-5A61940C57B6}" presName="childNode" presStyleLbl="node1" presStyleIdx="19" presStyleCnt="20">
        <dgm:presLayoutVars>
          <dgm:bulletEnabled val="1"/>
        </dgm:presLayoutVars>
      </dgm:prSet>
      <dgm:spPr/>
    </dgm:pt>
  </dgm:ptLst>
  <dgm:cxnLst>
    <dgm:cxn modelId="{68CBA002-3907-4B23-823F-3B37561FB31E}" type="presOf" srcId="{79426D22-8E6A-4DA8-A52A-6E0A5ACDF80F}" destId="{BE8C8DCC-E444-415B-B8F2-310D98472737}" srcOrd="0" destOrd="0" presId="urn:microsoft.com/office/officeart/2005/8/layout/lProcess2"/>
    <dgm:cxn modelId="{D7AD6E07-7F90-4C43-871D-415A33437486}" type="presOf" srcId="{C5756109-42D6-4BB9-A234-3F66FFF490A2}" destId="{EB2DD52C-EDA1-49F1-B9D7-8A43BFB32E94}" srcOrd="0" destOrd="0" presId="urn:microsoft.com/office/officeart/2005/8/layout/lProcess2"/>
    <dgm:cxn modelId="{37F55707-E82C-4860-ACCC-CC84AD37FBCB}" srcId="{615EE50D-D5DC-4074-9D54-6F227F9B51C0}" destId="{C5756109-42D6-4BB9-A234-3F66FFF490A2}" srcOrd="1" destOrd="0" parTransId="{ED4FDC06-0288-4199-AA9B-696CFDD2169F}" sibTransId="{1E68835B-95FD-446D-83FF-AC808993FCB4}"/>
    <dgm:cxn modelId="{72354A08-5978-49E3-8D33-3AF10D566D7B}" srcId="{9046762F-576D-4A86-8505-E46F70C5D461}" destId="{5882B9E1-286F-4A2C-8FCD-0DB006BBFE44}" srcOrd="7" destOrd="0" parTransId="{A4CBA2F8-17B8-4E04-919B-22C318915CFA}" sibTransId="{E0A098EE-2440-4AC1-8B4A-A88E49C14CC1}"/>
    <dgm:cxn modelId="{3BF2EE0F-F7D7-4BD7-B4D1-9B2ABC0E917C}" type="presOf" srcId="{DE802A67-FCE5-4800-8F79-5240D55B44B2}" destId="{9D6C7720-7081-4468-B5E5-CC50E19942D3}" srcOrd="0" destOrd="0" presId="urn:microsoft.com/office/officeart/2005/8/layout/lProcess2"/>
    <dgm:cxn modelId="{F9465A16-D155-42C0-8E4B-4803B3F2F755}" type="presOf" srcId="{D33E4DE3-31AE-431F-AE98-A9EC5E2C79FA}" destId="{2E60E030-6035-4AFE-8EDA-F4C1D7B5ECED}" srcOrd="0" destOrd="0" presId="urn:microsoft.com/office/officeart/2005/8/layout/lProcess2"/>
    <dgm:cxn modelId="{2644E11A-BCDA-4A01-A173-2B8C8BAB7ED5}" srcId="{9046762F-576D-4A86-8505-E46F70C5D461}" destId="{79426D22-8E6A-4DA8-A52A-6E0A5ACDF80F}" srcOrd="6" destOrd="0" parTransId="{825F5064-75F0-460F-A094-DB6CF1C1A4DB}" sibTransId="{D343B64E-3A31-4C0B-836A-C7A9119F4ECB}"/>
    <dgm:cxn modelId="{256BB71D-5F65-47EF-BD07-0D8EE36F67AA}" srcId="{C76B09AD-65FF-46B0-8541-32F6B6FEFE24}" destId="{2AF45B60-D3B6-4558-A391-33CA1ACC089D}" srcOrd="1" destOrd="0" parTransId="{1C27A6CD-2C56-43F7-9C61-1B0366BD65AD}" sibTransId="{B430C203-BE17-4036-98ED-C5864DF18B4F}"/>
    <dgm:cxn modelId="{FA6D2A1F-EA12-4516-8266-F2B65C4AC893}" type="presOf" srcId="{9E0C9320-9875-49B4-95AC-ACEC7C59A90F}" destId="{3DE92058-D67F-4D87-984C-A08DC2113CFA}" srcOrd="0" destOrd="0" presId="urn:microsoft.com/office/officeart/2005/8/layout/lProcess2"/>
    <dgm:cxn modelId="{CA18801F-249F-431F-A040-6CF8278ABC5B}" type="presOf" srcId="{839D827C-F477-4D3C-A410-3B20CB96C47E}" destId="{63BCB36E-D4F6-440B-B6C4-6B20789489EC}" srcOrd="0" destOrd="0" presId="urn:microsoft.com/office/officeart/2005/8/layout/lProcess2"/>
    <dgm:cxn modelId="{211F4723-AE9B-49BA-AC46-82A0EE07550F}" srcId="{1AC751B5-03BA-4E7E-AD94-78955A43A596}" destId="{14BCEE69-DFFD-4C27-8C84-2EFB7898A82E}" srcOrd="2" destOrd="0" parTransId="{BD2F3D41-DA38-4B5B-ABF7-D808A414929A}" sibTransId="{8D16E981-2963-4CAE-9D54-42AF8C6EAB9F}"/>
    <dgm:cxn modelId="{BBF61926-4869-4062-BDD2-7B3E4A4E3758}" type="presOf" srcId="{5882B9E1-286F-4A2C-8FCD-0DB006BBFE44}" destId="{31CAC457-DCA5-4DD9-B0C1-3C9D54D875A1}" srcOrd="1" destOrd="0" presId="urn:microsoft.com/office/officeart/2005/8/layout/lProcess2"/>
    <dgm:cxn modelId="{F3242928-8EF1-4A39-B1E3-52FE0EA0DE03}" srcId="{9046762F-576D-4A86-8505-E46F70C5D461}" destId="{5E7F12BC-8B00-499A-B435-CB5A5040F887}" srcOrd="5" destOrd="0" parTransId="{31BD283A-4CAC-4CF3-A838-86B21314EEBF}" sibTransId="{7E109D9A-1314-4129-8807-0BF31FE461B1}"/>
    <dgm:cxn modelId="{8836A92A-91BC-4D0C-86AA-0913BEA65BC1}" srcId="{5E7F12BC-8B00-499A-B435-CB5A5040F887}" destId="{AF45C4C9-C3B4-4461-AEED-E1DC7589FE10}" srcOrd="1" destOrd="0" parTransId="{FA089FEE-11DB-4755-93A7-9835D13EE7CC}" sibTransId="{4B305433-4F20-4B2D-9C63-07C05FF25474}"/>
    <dgm:cxn modelId="{1B94BA2C-2CEA-4482-9A45-65F767E8BA8C}" type="presOf" srcId="{615EE50D-D5DC-4074-9D54-6F227F9B51C0}" destId="{9D993565-3A8F-47EC-A04D-2AB3B4EB25CF}" srcOrd="0" destOrd="0" presId="urn:microsoft.com/office/officeart/2005/8/layout/lProcess2"/>
    <dgm:cxn modelId="{B267EB2F-035E-4614-8E88-617C40690641}" srcId="{79426D22-8E6A-4DA8-A52A-6E0A5ACDF80F}" destId="{9E0C9320-9875-49B4-95AC-ACEC7C59A90F}" srcOrd="1" destOrd="0" parTransId="{79153E40-1BAF-48CD-BAEE-B6AC18BE5756}" sibTransId="{68084C3C-5BA8-458B-9771-FAFDB4EA692E}"/>
    <dgm:cxn modelId="{93CAF331-88B3-4C9E-A5AD-AFBC1586E93D}" srcId="{3893126F-D044-46A4-B605-4A78052B5A8F}" destId="{839D827C-F477-4D3C-A410-3B20CB96C47E}" srcOrd="2" destOrd="0" parTransId="{6A28085C-E637-4CED-BC13-5551EF119EBC}" sibTransId="{4C8B03FF-77E5-43EC-90FA-10ACCCF36185}"/>
    <dgm:cxn modelId="{18B3CF33-5653-4583-9703-C2A291F50B2D}" srcId="{1AC751B5-03BA-4E7E-AD94-78955A43A596}" destId="{4728B4A5-557E-4C9B-B589-CB2F0C4876D6}" srcOrd="0" destOrd="0" parTransId="{8832CAA9-539C-40B4-B3FC-1892CE38EE87}" sibTransId="{857D76FA-00BE-46BB-A102-F2B4EBCB8C6E}"/>
    <dgm:cxn modelId="{32CE5C36-8106-430E-8A69-E3DF7A0B25CD}" type="presOf" srcId="{AF45C4C9-C3B4-4461-AEED-E1DC7589FE10}" destId="{B061C908-50ED-4D64-A102-46F6C71ACEF4}" srcOrd="0" destOrd="0" presId="urn:microsoft.com/office/officeart/2005/8/layout/lProcess2"/>
    <dgm:cxn modelId="{E8562037-03AD-4E7F-AC3E-B26D0468A4F6}" type="presOf" srcId="{4728B4A5-557E-4C9B-B589-CB2F0C4876D6}" destId="{B81B00FD-7B9B-4891-8B9B-75CD720DF40E}" srcOrd="0" destOrd="0" presId="urn:microsoft.com/office/officeart/2005/8/layout/lProcess2"/>
    <dgm:cxn modelId="{1630103C-BC6F-4050-9689-BAE4CAADDE5E}" type="presOf" srcId="{1AC751B5-03BA-4E7E-AD94-78955A43A596}" destId="{9D5C072C-6535-4473-B0ED-20E51F55A3D8}" srcOrd="0" destOrd="0" presId="urn:microsoft.com/office/officeart/2005/8/layout/lProcess2"/>
    <dgm:cxn modelId="{0254E53C-0C21-4290-81DE-012E1272CAC0}" srcId="{615EE50D-D5DC-4074-9D54-6F227F9B51C0}" destId="{5696FF00-B4B9-4286-8AEE-D489A8477FA9}" srcOrd="0" destOrd="0" parTransId="{B35DA218-EBD3-4F38-BC2D-5557656C4F7E}" sibTransId="{73E0BCDE-B437-4F81-A540-2DCEE8D62B7D}"/>
    <dgm:cxn modelId="{7D35E83D-304D-4483-B53A-78180481F158}" srcId="{9046762F-576D-4A86-8505-E46F70C5D461}" destId="{3893126F-D044-46A4-B605-4A78052B5A8F}" srcOrd="2" destOrd="0" parTransId="{E608EA97-68BE-479C-B0BB-F31DF3BD5228}" sibTransId="{330228B9-9A15-4483-837E-B7DB98444EEE}"/>
    <dgm:cxn modelId="{3814D040-FC99-4E07-AD44-9384378CEA0E}" srcId="{9046762F-576D-4A86-8505-E46F70C5D461}" destId="{1AC751B5-03BA-4E7E-AD94-78955A43A596}" srcOrd="0" destOrd="0" parTransId="{671E8BDC-47A8-43F4-B7B6-5E5C7E9FF5A9}" sibTransId="{9DDC389A-814C-4D6A-A3A7-8B44B22690DE}"/>
    <dgm:cxn modelId="{EF8C2A5B-7E44-4C89-BD29-021909E58772}" srcId="{C76B09AD-65FF-46B0-8541-32F6B6FEFE24}" destId="{8F1DEF00-6A83-4CFE-B73B-73CAEF508BA2}" srcOrd="0" destOrd="0" parTransId="{436950A4-E7EF-4133-8EFA-72154D5FACD5}" sibTransId="{AC60D3B9-9A02-4C19-B855-E13ECC59EC83}"/>
    <dgm:cxn modelId="{5A23635D-2B75-446C-83F5-13A0F2A37172}" srcId="{79426D22-8E6A-4DA8-A52A-6E0A5ACDF80F}" destId="{05970143-C44E-4C64-9E89-5DA8B7DF13BF}" srcOrd="0" destOrd="0" parTransId="{E3FA7FD0-0FD7-4223-B794-88A61B9D64DB}" sibTransId="{B1E77208-8D85-4D04-A2B2-A2BDC5C06779}"/>
    <dgm:cxn modelId="{7FC8D060-F900-4F81-A1E9-23F631B7408A}" srcId="{5882B9E1-286F-4A2C-8FCD-0DB006BBFE44}" destId="{D3FDD50F-4420-471B-96FE-5A61940C57B6}" srcOrd="1" destOrd="0" parTransId="{D649181C-8FA7-4FC8-BEAF-1B25829683E3}" sibTransId="{4E090282-27ED-47A6-BD88-60508941F80F}"/>
    <dgm:cxn modelId="{73780361-5EC4-4525-8329-E2F7F43C5640}" type="presOf" srcId="{C3A59971-EA4C-4321-89DC-C2EEB12E7228}" destId="{EDF738BA-787B-420F-B9E9-D3DB1DD4D8F0}" srcOrd="0" destOrd="0" presId="urn:microsoft.com/office/officeart/2005/8/layout/lProcess2"/>
    <dgm:cxn modelId="{955B1B44-2EE9-4D13-9151-02E62EBB6957}" type="presOf" srcId="{8491288E-4E75-4C1A-8878-21B7A8B4B6D3}" destId="{7423A1C0-063B-4036-8F60-F502EB817AB7}" srcOrd="0" destOrd="0" presId="urn:microsoft.com/office/officeart/2005/8/layout/lProcess2"/>
    <dgm:cxn modelId="{234C4C48-20BF-492E-8F11-C47B04D809F0}" type="presOf" srcId="{5882B9E1-286F-4A2C-8FCD-0DB006BBFE44}" destId="{B7DC30BE-8087-4FD9-8DE7-F40429918363}" srcOrd="0" destOrd="0" presId="urn:microsoft.com/office/officeart/2005/8/layout/lProcess2"/>
    <dgm:cxn modelId="{1C5DAF68-CC2D-45D1-B5CE-C597E1A6903A}" type="presOf" srcId="{5696FF00-B4B9-4286-8AEE-D489A8477FA9}" destId="{61072983-1F47-4366-8912-B4EE561BC5D4}" srcOrd="0" destOrd="0" presId="urn:microsoft.com/office/officeart/2005/8/layout/lProcess2"/>
    <dgm:cxn modelId="{92863469-C2E2-42F0-9C4B-19C703550575}" srcId="{3893126F-D044-46A4-B605-4A78052B5A8F}" destId="{DE802A67-FCE5-4800-8F79-5240D55B44B2}" srcOrd="0" destOrd="0" parTransId="{1DB5DCE5-9682-4297-A3BB-42538AC3CA29}" sibTransId="{8C7A0552-854C-4A04-958B-C9526E4B80DE}"/>
    <dgm:cxn modelId="{01B5A869-7ACB-4E48-8B42-8AB781BDF3B7}" type="presOf" srcId="{0E7B71B4-EDB5-40EA-8FDB-E7452F5DEAFA}" destId="{AC6D2719-A190-4E9B-AEDA-07B1E1C048EA}" srcOrd="0" destOrd="0" presId="urn:microsoft.com/office/officeart/2005/8/layout/lProcess2"/>
    <dgm:cxn modelId="{BB98ED69-9183-47E9-A34A-0B1B5D504DCD}" type="presOf" srcId="{5E7F12BC-8B00-499A-B435-CB5A5040F887}" destId="{567F874E-C53B-4F01-9A20-3DCBAA16E89A}" srcOrd="0" destOrd="0" presId="urn:microsoft.com/office/officeart/2005/8/layout/lProcess2"/>
    <dgm:cxn modelId="{6386FA49-91B2-4326-8FA7-47EA006DD19E}" type="presOf" srcId="{C76B09AD-65FF-46B0-8541-32F6B6FEFE24}" destId="{09FE71D7-CF80-42B5-820D-7E8285C34BFF}" srcOrd="0" destOrd="0" presId="urn:microsoft.com/office/officeart/2005/8/layout/lProcess2"/>
    <dgm:cxn modelId="{D33FA06C-A02B-49C2-9D39-A61013C78EBF}" type="presOf" srcId="{6006B15A-F364-48CA-A438-0FDDE15D89E2}" destId="{BE66E9AF-DDB5-4F85-A771-EAC8C51CCA07}" srcOrd="0" destOrd="0" presId="urn:microsoft.com/office/officeart/2005/8/layout/lProcess2"/>
    <dgm:cxn modelId="{B02ED74D-D9C3-4C2D-A9E7-B01BEAC6F64F}" type="presOf" srcId="{14BCEE69-DFFD-4C27-8C84-2EFB7898A82E}" destId="{85247AFA-E4C7-48B4-A7AE-1AEF1DE08CDF}" srcOrd="0" destOrd="0" presId="urn:microsoft.com/office/officeart/2005/8/layout/lProcess2"/>
    <dgm:cxn modelId="{0644016E-72F0-475B-AB72-26DB6D653E7C}" type="presOf" srcId="{983FF325-F886-48C1-AE6E-23CDFF2B4ECE}" destId="{D4302A8E-5121-49DD-A9E6-F00B4E81304F}" srcOrd="0" destOrd="0" presId="urn:microsoft.com/office/officeart/2005/8/layout/lProcess2"/>
    <dgm:cxn modelId="{A9B5964F-B70D-4551-9D7C-7ED60AFB2EAB}" type="presOf" srcId="{5E7F12BC-8B00-499A-B435-CB5A5040F887}" destId="{579B6473-B227-442C-BDD8-F3516B92CA80}" srcOrd="1" destOrd="0" presId="urn:microsoft.com/office/officeart/2005/8/layout/lProcess2"/>
    <dgm:cxn modelId="{F01E4472-1843-4D04-AB06-3382D459F45F}" type="presOf" srcId="{C5AB90CA-D3B8-49E9-A55B-1CDB3649CDC5}" destId="{89F4DE38-7B6B-4E37-A16B-8AB08B606DDD}" srcOrd="0" destOrd="0" presId="urn:microsoft.com/office/officeart/2005/8/layout/lProcess2"/>
    <dgm:cxn modelId="{576C537A-9B6E-4ED2-9D48-BD5A1EDD53D4}" srcId="{8491288E-4E75-4C1A-8878-21B7A8B4B6D3}" destId="{983FF325-F886-48C1-AE6E-23CDFF2B4ECE}" srcOrd="1" destOrd="0" parTransId="{EF33524A-DA68-4FFA-A259-3874DE3ACF72}" sibTransId="{573417B5-B7F7-487E-A4FE-E517E422876E}"/>
    <dgm:cxn modelId="{1FD87A7D-65FF-422A-AC73-DF6D56E80E3F}" srcId="{5882B9E1-286F-4A2C-8FCD-0DB006BBFE44}" destId="{0E7B71B4-EDB5-40EA-8FDB-E7452F5DEAFA}" srcOrd="0" destOrd="0" parTransId="{DB50EA28-D7A2-4B3A-BEA6-79A99A600A12}" sibTransId="{8DECBA21-ABA5-4AFF-B9EE-F8C9EE13FC96}"/>
    <dgm:cxn modelId="{1B849D81-5B8B-444F-97EF-7C3EB0C4843D}" type="presOf" srcId="{2AF45B60-D3B6-4558-A391-33CA1ACC089D}" destId="{59B56A98-3C13-4E67-A005-20420816D2A5}" srcOrd="0" destOrd="0" presId="urn:microsoft.com/office/officeart/2005/8/layout/lProcess2"/>
    <dgm:cxn modelId="{9FAFD486-B63F-4A7C-A3A4-1E5BE8F5D835}" srcId="{1AC751B5-03BA-4E7E-AD94-78955A43A596}" destId="{804E5E1C-9545-4E8F-AC03-F360E2FBCE3C}" srcOrd="1" destOrd="0" parTransId="{2E5453F5-761E-43F7-B3B3-92E7E1237A44}" sibTransId="{A49F1439-4B5D-4561-90BA-D60C57B52D41}"/>
    <dgm:cxn modelId="{C23B648A-4843-4559-ABC7-BDC9E8834261}" type="presOf" srcId="{D3FDD50F-4420-471B-96FE-5A61940C57B6}" destId="{8707C00B-ED02-4EBE-9110-53D4D90753AD}" srcOrd="0" destOrd="0" presId="urn:microsoft.com/office/officeart/2005/8/layout/lProcess2"/>
    <dgm:cxn modelId="{F9E48C97-400E-444A-9116-77E9C2AE1839}" srcId="{3893126F-D044-46A4-B605-4A78052B5A8F}" destId="{C3A59971-EA4C-4321-89DC-C2EEB12E7228}" srcOrd="1" destOrd="0" parTransId="{6DB9C84E-92D4-478D-8405-692F02183F59}" sibTransId="{9E127342-1923-4B62-965F-CB805A270F70}"/>
    <dgm:cxn modelId="{15239599-D626-4CD4-9EFB-2CBA486C1E7D}" type="presOf" srcId="{8F1DEF00-6A83-4CFE-B73B-73CAEF508BA2}" destId="{AB588FFF-6A91-4794-B365-3CF9807AAF07}" srcOrd="0" destOrd="0" presId="urn:microsoft.com/office/officeart/2005/8/layout/lProcess2"/>
    <dgm:cxn modelId="{D81A4F9B-BBED-4796-AA32-85A209A2CB91}" type="presOf" srcId="{05970143-C44E-4C64-9E89-5DA8B7DF13BF}" destId="{98DEBEFB-9CF1-403F-A334-A41FDE0A2D8C}" srcOrd="0" destOrd="0" presId="urn:microsoft.com/office/officeart/2005/8/layout/lProcess2"/>
    <dgm:cxn modelId="{2E7CDFA1-DA51-4C75-9DE7-4783CFEBDD73}" type="presOf" srcId="{79426D22-8E6A-4DA8-A52A-6E0A5ACDF80F}" destId="{B51124E0-C0DB-4CA6-B561-9E5522637831}" srcOrd="1" destOrd="0" presId="urn:microsoft.com/office/officeart/2005/8/layout/lProcess2"/>
    <dgm:cxn modelId="{5E233EAB-58F0-468E-8AAC-7AD626075156}" type="presOf" srcId="{804E5E1C-9545-4E8F-AC03-F360E2FBCE3C}" destId="{0C96911B-1BA8-4920-8ADF-FCB02409CD67}" srcOrd="0" destOrd="0" presId="urn:microsoft.com/office/officeart/2005/8/layout/lProcess2"/>
    <dgm:cxn modelId="{F5C101B1-6B5D-4F72-9E60-264DF64A76A8}" srcId="{79426D22-8E6A-4DA8-A52A-6E0A5ACDF80F}" destId="{C5AB90CA-D3B8-49E9-A55B-1CDB3649CDC5}" srcOrd="2" destOrd="0" parTransId="{1E607BD1-FD26-4667-9DB9-DEE50C7FA620}" sibTransId="{D9A3EBB5-C56D-42CC-BFB1-5F7DC0F574E5}"/>
    <dgm:cxn modelId="{06001AB1-66A8-460A-AAA2-DBECD79E9F39}" srcId="{5E7F12BC-8B00-499A-B435-CB5A5040F887}" destId="{D33E4DE3-31AE-431F-AE98-A9EC5E2C79FA}" srcOrd="0" destOrd="0" parTransId="{48A76B04-41A8-4537-A5D0-A6EF7D698FEA}" sibTransId="{7BB63FC5-FEA3-4DA7-BFD3-47E3E2FE3ECE}"/>
    <dgm:cxn modelId="{A2E4E5B8-F600-4188-9751-2CBB7CFE8FEE}" srcId="{9046762F-576D-4A86-8505-E46F70C5D461}" destId="{C76B09AD-65FF-46B0-8541-32F6B6FEFE24}" srcOrd="4" destOrd="0" parTransId="{26BC9AD8-214D-4237-B181-8D23B4D88DDA}" sibTransId="{FB7AC8EA-C2F6-4FDB-B7EB-00480BA14D1D}"/>
    <dgm:cxn modelId="{01D7BEBE-F1F5-4F2F-AE13-EDDECCA8113B}" type="presOf" srcId="{615EE50D-D5DC-4074-9D54-6F227F9B51C0}" destId="{38E425E0-E114-48C1-A9A9-BAD2B29915F7}" srcOrd="1" destOrd="0" presId="urn:microsoft.com/office/officeart/2005/8/layout/lProcess2"/>
    <dgm:cxn modelId="{E5BB00C4-EBEC-4364-B15A-F2C68468E1C0}" srcId="{9046762F-576D-4A86-8505-E46F70C5D461}" destId="{615EE50D-D5DC-4074-9D54-6F227F9B51C0}" srcOrd="1" destOrd="0" parTransId="{4A3971C2-B0CE-46F6-9FB0-09B5F6B933F7}" sibTransId="{8539FAB7-EFE1-4C5B-8526-4477022FD3C4}"/>
    <dgm:cxn modelId="{978D3DC4-FC6D-4935-AD0C-32F4AE6F380A}" srcId="{8491288E-4E75-4C1A-8878-21B7A8B4B6D3}" destId="{6006B15A-F364-48CA-A438-0FDDE15D89E2}" srcOrd="0" destOrd="0" parTransId="{314A59B5-C647-457D-BBB3-1448F9F2A2E2}" sibTransId="{C5B2276A-6B10-49F0-93C1-2166DAB17E0D}"/>
    <dgm:cxn modelId="{CB8D16C5-6ED6-4581-A676-07975DD13B6D}" type="presOf" srcId="{22A12267-34EF-48B3-9CB0-99BA27649DCA}" destId="{F0ECADB6-C709-4457-A185-41F63804092B}" srcOrd="0" destOrd="0" presId="urn:microsoft.com/office/officeart/2005/8/layout/lProcess2"/>
    <dgm:cxn modelId="{954DFFC8-8B7C-480B-8A69-99A2BFA34085}" type="presOf" srcId="{3893126F-D044-46A4-B605-4A78052B5A8F}" destId="{A588ADF7-2158-49CD-AA37-FAF549051FE0}" srcOrd="1" destOrd="0" presId="urn:microsoft.com/office/officeart/2005/8/layout/lProcess2"/>
    <dgm:cxn modelId="{20347FDC-EBB3-4311-A40E-6115273A4E9E}" type="presOf" srcId="{8491288E-4E75-4C1A-8878-21B7A8B4B6D3}" destId="{FC8FBB7A-3345-47FA-9349-8C390E0CF57D}" srcOrd="1" destOrd="0" presId="urn:microsoft.com/office/officeart/2005/8/layout/lProcess2"/>
    <dgm:cxn modelId="{BEC4F6E0-48A3-4CF6-8F47-66BAF97C7ADF}" srcId="{9046762F-576D-4A86-8505-E46F70C5D461}" destId="{8491288E-4E75-4C1A-8878-21B7A8B4B6D3}" srcOrd="3" destOrd="0" parTransId="{54BDE9E9-75A9-447D-9B80-674AAD14A154}" sibTransId="{C8AB9F45-CD43-4C17-9778-F7E48D278350}"/>
    <dgm:cxn modelId="{6814FDE1-8C40-41F5-BBC0-1843150138F3}" type="presOf" srcId="{C76B09AD-65FF-46B0-8541-32F6B6FEFE24}" destId="{F6DB1F27-4739-42D4-876F-45708B1BCC63}" srcOrd="1" destOrd="0" presId="urn:microsoft.com/office/officeart/2005/8/layout/lProcess2"/>
    <dgm:cxn modelId="{412539EA-8239-4E0F-9F38-7031B9E9FAD5}" srcId="{5E7F12BC-8B00-499A-B435-CB5A5040F887}" destId="{22A12267-34EF-48B3-9CB0-99BA27649DCA}" srcOrd="2" destOrd="0" parTransId="{960528EB-4102-43CE-B2BC-4861641072F9}" sibTransId="{C8ABA6A5-7A1F-4D39-ADBC-CB96F3A8D1AF}"/>
    <dgm:cxn modelId="{954C7AF7-C85C-4208-A7AD-9C563B4434D3}" type="presOf" srcId="{3893126F-D044-46A4-B605-4A78052B5A8F}" destId="{B08FFAB4-1082-41A3-A1F7-830FF0CE3678}" srcOrd="0" destOrd="0" presId="urn:microsoft.com/office/officeart/2005/8/layout/lProcess2"/>
    <dgm:cxn modelId="{907710FD-8F02-4E2E-9387-914F919FBE70}" type="presOf" srcId="{1AC751B5-03BA-4E7E-AD94-78955A43A596}" destId="{4BD3C981-F878-4A3C-AE98-9522184E3541}" srcOrd="1" destOrd="0" presId="urn:microsoft.com/office/officeart/2005/8/layout/lProcess2"/>
    <dgm:cxn modelId="{038AACFF-44E2-4657-81EB-3C69E435AA37}" type="presOf" srcId="{9046762F-576D-4A86-8505-E46F70C5D461}" destId="{A5116984-FE35-4B77-B267-CE1A76D57E83}" srcOrd="0" destOrd="0" presId="urn:microsoft.com/office/officeart/2005/8/layout/lProcess2"/>
    <dgm:cxn modelId="{CDA74BE6-17BA-46D1-A702-467C0FA8A8F0}" type="presParOf" srcId="{A5116984-FE35-4B77-B267-CE1A76D57E83}" destId="{1205EE38-4043-44EE-90E5-43487EB89D35}" srcOrd="0" destOrd="0" presId="urn:microsoft.com/office/officeart/2005/8/layout/lProcess2"/>
    <dgm:cxn modelId="{E012B635-39FC-4AD7-BE5B-E86D66E832BA}" type="presParOf" srcId="{1205EE38-4043-44EE-90E5-43487EB89D35}" destId="{9D5C072C-6535-4473-B0ED-20E51F55A3D8}" srcOrd="0" destOrd="0" presId="urn:microsoft.com/office/officeart/2005/8/layout/lProcess2"/>
    <dgm:cxn modelId="{A1B46415-F86E-406D-82A0-932783917CB3}" type="presParOf" srcId="{1205EE38-4043-44EE-90E5-43487EB89D35}" destId="{4BD3C981-F878-4A3C-AE98-9522184E3541}" srcOrd="1" destOrd="0" presId="urn:microsoft.com/office/officeart/2005/8/layout/lProcess2"/>
    <dgm:cxn modelId="{B9C16194-5732-46DC-B971-1BF87F864606}" type="presParOf" srcId="{1205EE38-4043-44EE-90E5-43487EB89D35}" destId="{DCEC4CCA-B7FD-49AF-AC90-D06269FC5BF8}" srcOrd="2" destOrd="0" presId="urn:microsoft.com/office/officeart/2005/8/layout/lProcess2"/>
    <dgm:cxn modelId="{0B2386A1-C854-4393-BAE0-6007A623BA1A}" type="presParOf" srcId="{DCEC4CCA-B7FD-49AF-AC90-D06269FC5BF8}" destId="{36CED232-86DF-4C4E-8655-9D6FA71B3749}" srcOrd="0" destOrd="0" presId="urn:microsoft.com/office/officeart/2005/8/layout/lProcess2"/>
    <dgm:cxn modelId="{EF2FCD57-8B82-41F7-BB9A-4086AC7B4E7F}" type="presParOf" srcId="{36CED232-86DF-4C4E-8655-9D6FA71B3749}" destId="{B81B00FD-7B9B-4891-8B9B-75CD720DF40E}" srcOrd="0" destOrd="0" presId="urn:microsoft.com/office/officeart/2005/8/layout/lProcess2"/>
    <dgm:cxn modelId="{CAFB80FF-AA94-4314-B667-4A4FD4C870EF}" type="presParOf" srcId="{36CED232-86DF-4C4E-8655-9D6FA71B3749}" destId="{85A78595-5B94-416A-A8E5-210DB4825236}" srcOrd="1" destOrd="0" presId="urn:microsoft.com/office/officeart/2005/8/layout/lProcess2"/>
    <dgm:cxn modelId="{75047839-4CC3-422A-AB6C-40FC2BE7BBCB}" type="presParOf" srcId="{36CED232-86DF-4C4E-8655-9D6FA71B3749}" destId="{0C96911B-1BA8-4920-8ADF-FCB02409CD67}" srcOrd="2" destOrd="0" presId="urn:microsoft.com/office/officeart/2005/8/layout/lProcess2"/>
    <dgm:cxn modelId="{4A120CE8-C518-4693-B1B9-394DDC9BD398}" type="presParOf" srcId="{36CED232-86DF-4C4E-8655-9D6FA71B3749}" destId="{548E5636-AA22-4DBD-8D0B-2CD39EF08DAA}" srcOrd="3" destOrd="0" presId="urn:microsoft.com/office/officeart/2005/8/layout/lProcess2"/>
    <dgm:cxn modelId="{BCCA42A4-9F3E-4914-83E9-8FC4DB75C854}" type="presParOf" srcId="{36CED232-86DF-4C4E-8655-9D6FA71B3749}" destId="{85247AFA-E4C7-48B4-A7AE-1AEF1DE08CDF}" srcOrd="4" destOrd="0" presId="urn:microsoft.com/office/officeart/2005/8/layout/lProcess2"/>
    <dgm:cxn modelId="{3536DED3-68D0-4FB5-AFD1-2405EF0EAA67}" type="presParOf" srcId="{A5116984-FE35-4B77-B267-CE1A76D57E83}" destId="{62F84125-1633-44D6-8C66-A310BCC94D5E}" srcOrd="1" destOrd="0" presId="urn:microsoft.com/office/officeart/2005/8/layout/lProcess2"/>
    <dgm:cxn modelId="{1C3CAD60-30B1-4104-84CA-08DEE8F0777A}" type="presParOf" srcId="{A5116984-FE35-4B77-B267-CE1A76D57E83}" destId="{E6306D72-9DF3-4B82-A2F7-E0B688AABC26}" srcOrd="2" destOrd="0" presId="urn:microsoft.com/office/officeart/2005/8/layout/lProcess2"/>
    <dgm:cxn modelId="{6013E08C-848B-4D03-A69A-6E07A0C6696A}" type="presParOf" srcId="{E6306D72-9DF3-4B82-A2F7-E0B688AABC26}" destId="{9D993565-3A8F-47EC-A04D-2AB3B4EB25CF}" srcOrd="0" destOrd="0" presId="urn:microsoft.com/office/officeart/2005/8/layout/lProcess2"/>
    <dgm:cxn modelId="{38CB3A54-B546-45FF-94C0-CCF322D310E6}" type="presParOf" srcId="{E6306D72-9DF3-4B82-A2F7-E0B688AABC26}" destId="{38E425E0-E114-48C1-A9A9-BAD2B29915F7}" srcOrd="1" destOrd="0" presId="urn:microsoft.com/office/officeart/2005/8/layout/lProcess2"/>
    <dgm:cxn modelId="{24693B49-0C7F-44E4-9CE1-4E98C1A4B578}" type="presParOf" srcId="{E6306D72-9DF3-4B82-A2F7-E0B688AABC26}" destId="{94D9BC68-B008-4A67-9DCC-63BC4E03C304}" srcOrd="2" destOrd="0" presId="urn:microsoft.com/office/officeart/2005/8/layout/lProcess2"/>
    <dgm:cxn modelId="{30F8410E-AAA8-4865-999C-781DB263F84F}" type="presParOf" srcId="{94D9BC68-B008-4A67-9DCC-63BC4E03C304}" destId="{B310D106-DB7C-4148-85BB-1BA80C984E89}" srcOrd="0" destOrd="0" presId="urn:microsoft.com/office/officeart/2005/8/layout/lProcess2"/>
    <dgm:cxn modelId="{8929DB35-A0A2-41D9-9D36-F5C770B6C74F}" type="presParOf" srcId="{B310D106-DB7C-4148-85BB-1BA80C984E89}" destId="{61072983-1F47-4366-8912-B4EE561BC5D4}" srcOrd="0" destOrd="0" presId="urn:microsoft.com/office/officeart/2005/8/layout/lProcess2"/>
    <dgm:cxn modelId="{AAB32778-682E-4080-A603-6E4B5361D3A0}" type="presParOf" srcId="{B310D106-DB7C-4148-85BB-1BA80C984E89}" destId="{EF5DCCDA-F038-4F53-A6F7-7FE1DC44FA57}" srcOrd="1" destOrd="0" presId="urn:microsoft.com/office/officeart/2005/8/layout/lProcess2"/>
    <dgm:cxn modelId="{793C6146-3FF3-40C2-80A6-A86A486DC2F4}" type="presParOf" srcId="{B310D106-DB7C-4148-85BB-1BA80C984E89}" destId="{EB2DD52C-EDA1-49F1-B9D7-8A43BFB32E94}" srcOrd="2" destOrd="0" presId="urn:microsoft.com/office/officeart/2005/8/layout/lProcess2"/>
    <dgm:cxn modelId="{0354347C-9228-4D87-ADD9-62E1C14F49DD}" type="presParOf" srcId="{A5116984-FE35-4B77-B267-CE1A76D57E83}" destId="{2333CB2F-963E-496B-99E3-B1E26F6CF25D}" srcOrd="3" destOrd="0" presId="urn:microsoft.com/office/officeart/2005/8/layout/lProcess2"/>
    <dgm:cxn modelId="{DB917E93-F1BD-435D-BA9D-DE5FD32F7105}" type="presParOf" srcId="{A5116984-FE35-4B77-B267-CE1A76D57E83}" destId="{836109B6-EC90-4596-8B5F-1113FAEC2230}" srcOrd="4" destOrd="0" presId="urn:microsoft.com/office/officeart/2005/8/layout/lProcess2"/>
    <dgm:cxn modelId="{74F18D2A-7A7A-40AA-B644-08C1A666B3BB}" type="presParOf" srcId="{836109B6-EC90-4596-8B5F-1113FAEC2230}" destId="{B08FFAB4-1082-41A3-A1F7-830FF0CE3678}" srcOrd="0" destOrd="0" presId="urn:microsoft.com/office/officeart/2005/8/layout/lProcess2"/>
    <dgm:cxn modelId="{CDD56E3C-E1D8-4C2F-B1BE-3239928C2FBD}" type="presParOf" srcId="{836109B6-EC90-4596-8B5F-1113FAEC2230}" destId="{A588ADF7-2158-49CD-AA37-FAF549051FE0}" srcOrd="1" destOrd="0" presId="urn:microsoft.com/office/officeart/2005/8/layout/lProcess2"/>
    <dgm:cxn modelId="{1174DF96-6F3B-4E8C-A3E8-9B90290E899F}" type="presParOf" srcId="{836109B6-EC90-4596-8B5F-1113FAEC2230}" destId="{3D868EC7-76EA-4CB1-B569-50175525698B}" srcOrd="2" destOrd="0" presId="urn:microsoft.com/office/officeart/2005/8/layout/lProcess2"/>
    <dgm:cxn modelId="{C5C62F35-5DB1-4F37-A616-6E840042AB4F}" type="presParOf" srcId="{3D868EC7-76EA-4CB1-B569-50175525698B}" destId="{390B58FE-61F8-4332-9390-7D0D03282B7C}" srcOrd="0" destOrd="0" presId="urn:microsoft.com/office/officeart/2005/8/layout/lProcess2"/>
    <dgm:cxn modelId="{885B11F8-C4C1-4A6D-919A-A77E8358ADC8}" type="presParOf" srcId="{390B58FE-61F8-4332-9390-7D0D03282B7C}" destId="{9D6C7720-7081-4468-B5E5-CC50E19942D3}" srcOrd="0" destOrd="0" presId="urn:microsoft.com/office/officeart/2005/8/layout/lProcess2"/>
    <dgm:cxn modelId="{42BF6A6B-F1E2-4D10-9D14-D1BC319B664A}" type="presParOf" srcId="{390B58FE-61F8-4332-9390-7D0D03282B7C}" destId="{9B4AF090-614E-4365-BD91-FD443B86817A}" srcOrd="1" destOrd="0" presId="urn:microsoft.com/office/officeart/2005/8/layout/lProcess2"/>
    <dgm:cxn modelId="{0AC19DEB-4CE7-4297-8586-B719BAD5F497}" type="presParOf" srcId="{390B58FE-61F8-4332-9390-7D0D03282B7C}" destId="{EDF738BA-787B-420F-B9E9-D3DB1DD4D8F0}" srcOrd="2" destOrd="0" presId="urn:microsoft.com/office/officeart/2005/8/layout/lProcess2"/>
    <dgm:cxn modelId="{3AA16BD4-61DC-4216-A554-4DF45DA41662}" type="presParOf" srcId="{390B58FE-61F8-4332-9390-7D0D03282B7C}" destId="{48784303-CE1B-41A5-9097-8F3C36B8200D}" srcOrd="3" destOrd="0" presId="urn:microsoft.com/office/officeart/2005/8/layout/lProcess2"/>
    <dgm:cxn modelId="{B89044D9-8D5B-4C36-AB0B-CCAD08E2919B}" type="presParOf" srcId="{390B58FE-61F8-4332-9390-7D0D03282B7C}" destId="{63BCB36E-D4F6-440B-B6C4-6B20789489EC}" srcOrd="4" destOrd="0" presId="urn:microsoft.com/office/officeart/2005/8/layout/lProcess2"/>
    <dgm:cxn modelId="{26FAF35D-A0EA-4EB0-A1EC-C3B3502765A8}" type="presParOf" srcId="{A5116984-FE35-4B77-B267-CE1A76D57E83}" destId="{8F48394A-3347-4F35-8CA5-EB37765DE9C0}" srcOrd="5" destOrd="0" presId="urn:microsoft.com/office/officeart/2005/8/layout/lProcess2"/>
    <dgm:cxn modelId="{6D1A24D8-8E9F-4D81-96F6-20121A2A496F}" type="presParOf" srcId="{A5116984-FE35-4B77-B267-CE1A76D57E83}" destId="{D868F0DE-9AAB-4A6B-A0F0-36CB0888BB46}" srcOrd="6" destOrd="0" presId="urn:microsoft.com/office/officeart/2005/8/layout/lProcess2"/>
    <dgm:cxn modelId="{A93B9E4B-8027-40B7-935A-948C66A85A5C}" type="presParOf" srcId="{D868F0DE-9AAB-4A6B-A0F0-36CB0888BB46}" destId="{7423A1C0-063B-4036-8F60-F502EB817AB7}" srcOrd="0" destOrd="0" presId="urn:microsoft.com/office/officeart/2005/8/layout/lProcess2"/>
    <dgm:cxn modelId="{B7395A8C-6D18-40AF-84B0-704050B86C04}" type="presParOf" srcId="{D868F0DE-9AAB-4A6B-A0F0-36CB0888BB46}" destId="{FC8FBB7A-3345-47FA-9349-8C390E0CF57D}" srcOrd="1" destOrd="0" presId="urn:microsoft.com/office/officeart/2005/8/layout/lProcess2"/>
    <dgm:cxn modelId="{940A3A45-D084-4477-8E24-E674ADA6A690}" type="presParOf" srcId="{D868F0DE-9AAB-4A6B-A0F0-36CB0888BB46}" destId="{5F629BB3-ACE4-4017-9D06-C40BBCC9CFD7}" srcOrd="2" destOrd="0" presId="urn:microsoft.com/office/officeart/2005/8/layout/lProcess2"/>
    <dgm:cxn modelId="{98BBAD76-7DD1-45CD-9FF1-C33D42DC8AF6}" type="presParOf" srcId="{5F629BB3-ACE4-4017-9D06-C40BBCC9CFD7}" destId="{BAA736A8-A689-4158-AEC1-AB60FC1B9B2E}" srcOrd="0" destOrd="0" presId="urn:microsoft.com/office/officeart/2005/8/layout/lProcess2"/>
    <dgm:cxn modelId="{E3556080-AA89-4FF1-97EE-12C69816CAC6}" type="presParOf" srcId="{BAA736A8-A689-4158-AEC1-AB60FC1B9B2E}" destId="{BE66E9AF-DDB5-4F85-A771-EAC8C51CCA07}" srcOrd="0" destOrd="0" presId="urn:microsoft.com/office/officeart/2005/8/layout/lProcess2"/>
    <dgm:cxn modelId="{716372DE-4ACE-476E-B3E5-511BD0107A49}" type="presParOf" srcId="{BAA736A8-A689-4158-AEC1-AB60FC1B9B2E}" destId="{366EDAAF-FDE6-45AE-B42F-E6D00F590468}" srcOrd="1" destOrd="0" presId="urn:microsoft.com/office/officeart/2005/8/layout/lProcess2"/>
    <dgm:cxn modelId="{006E7CFB-B8C3-4766-8FB1-F60EEBBE508A}" type="presParOf" srcId="{BAA736A8-A689-4158-AEC1-AB60FC1B9B2E}" destId="{D4302A8E-5121-49DD-A9E6-F00B4E81304F}" srcOrd="2" destOrd="0" presId="urn:microsoft.com/office/officeart/2005/8/layout/lProcess2"/>
    <dgm:cxn modelId="{D8905C45-F475-4540-B9F6-BA3708C935CB}" type="presParOf" srcId="{A5116984-FE35-4B77-B267-CE1A76D57E83}" destId="{7E9ADD03-AB88-4648-90C3-51897341DEB2}" srcOrd="7" destOrd="0" presId="urn:microsoft.com/office/officeart/2005/8/layout/lProcess2"/>
    <dgm:cxn modelId="{0DF78D26-26F8-457F-8C9F-327AC497096B}" type="presParOf" srcId="{A5116984-FE35-4B77-B267-CE1A76D57E83}" destId="{93FE84DE-FCB1-48F3-95FB-92131E9D2167}" srcOrd="8" destOrd="0" presId="urn:microsoft.com/office/officeart/2005/8/layout/lProcess2"/>
    <dgm:cxn modelId="{FA59D81F-D8DA-470E-BF4C-4BEE3C767BEE}" type="presParOf" srcId="{93FE84DE-FCB1-48F3-95FB-92131E9D2167}" destId="{09FE71D7-CF80-42B5-820D-7E8285C34BFF}" srcOrd="0" destOrd="0" presId="urn:microsoft.com/office/officeart/2005/8/layout/lProcess2"/>
    <dgm:cxn modelId="{FAC1F68E-0FA9-4BDB-B05B-A36BDEA5E830}" type="presParOf" srcId="{93FE84DE-FCB1-48F3-95FB-92131E9D2167}" destId="{F6DB1F27-4739-42D4-876F-45708B1BCC63}" srcOrd="1" destOrd="0" presId="urn:microsoft.com/office/officeart/2005/8/layout/lProcess2"/>
    <dgm:cxn modelId="{867F7E9B-27DA-4AB2-8013-6A88969F3F01}" type="presParOf" srcId="{93FE84DE-FCB1-48F3-95FB-92131E9D2167}" destId="{A4C8FA5A-E164-404A-885C-1B023DBB4DD4}" srcOrd="2" destOrd="0" presId="urn:microsoft.com/office/officeart/2005/8/layout/lProcess2"/>
    <dgm:cxn modelId="{C9871FDD-3BDA-49AD-BAE0-27DD9E4BE450}" type="presParOf" srcId="{A4C8FA5A-E164-404A-885C-1B023DBB4DD4}" destId="{857E6E42-7176-4610-9A89-F80BE3125DF1}" srcOrd="0" destOrd="0" presId="urn:microsoft.com/office/officeart/2005/8/layout/lProcess2"/>
    <dgm:cxn modelId="{4068344E-9B76-4EB8-9C65-36C50C91061F}" type="presParOf" srcId="{857E6E42-7176-4610-9A89-F80BE3125DF1}" destId="{AB588FFF-6A91-4794-B365-3CF9807AAF07}" srcOrd="0" destOrd="0" presId="urn:microsoft.com/office/officeart/2005/8/layout/lProcess2"/>
    <dgm:cxn modelId="{B5786B5F-371B-45C9-B4DC-3DBB9D3661F2}" type="presParOf" srcId="{857E6E42-7176-4610-9A89-F80BE3125DF1}" destId="{18218E5C-E5F2-4C20-A069-53F9470B71FB}" srcOrd="1" destOrd="0" presId="urn:microsoft.com/office/officeart/2005/8/layout/lProcess2"/>
    <dgm:cxn modelId="{DB66F0A6-6D75-459B-A0E7-4EE8FFFAECD8}" type="presParOf" srcId="{857E6E42-7176-4610-9A89-F80BE3125DF1}" destId="{59B56A98-3C13-4E67-A005-20420816D2A5}" srcOrd="2" destOrd="0" presId="urn:microsoft.com/office/officeart/2005/8/layout/lProcess2"/>
    <dgm:cxn modelId="{7AAF5427-D53D-4DF0-96A8-9C797BC31074}" type="presParOf" srcId="{A5116984-FE35-4B77-B267-CE1A76D57E83}" destId="{B9A14454-D505-4A63-B79B-9961E225DFEA}" srcOrd="9" destOrd="0" presId="urn:microsoft.com/office/officeart/2005/8/layout/lProcess2"/>
    <dgm:cxn modelId="{E55A3760-ABE3-416B-9899-07693C9A9AE9}" type="presParOf" srcId="{A5116984-FE35-4B77-B267-CE1A76D57E83}" destId="{21E696EF-CA70-4C16-AB3C-934E2CD30679}" srcOrd="10" destOrd="0" presId="urn:microsoft.com/office/officeart/2005/8/layout/lProcess2"/>
    <dgm:cxn modelId="{ADC81596-81D3-42A2-938B-30ACF6F2B43C}" type="presParOf" srcId="{21E696EF-CA70-4C16-AB3C-934E2CD30679}" destId="{567F874E-C53B-4F01-9A20-3DCBAA16E89A}" srcOrd="0" destOrd="0" presId="urn:microsoft.com/office/officeart/2005/8/layout/lProcess2"/>
    <dgm:cxn modelId="{58AB73DE-B09F-4873-98F0-709623CDB8EF}" type="presParOf" srcId="{21E696EF-CA70-4C16-AB3C-934E2CD30679}" destId="{579B6473-B227-442C-BDD8-F3516B92CA80}" srcOrd="1" destOrd="0" presId="urn:microsoft.com/office/officeart/2005/8/layout/lProcess2"/>
    <dgm:cxn modelId="{077858EF-2576-43F4-AC8D-52958863F632}" type="presParOf" srcId="{21E696EF-CA70-4C16-AB3C-934E2CD30679}" destId="{103C6728-2B3A-481D-BD08-FBD483A7BE3F}" srcOrd="2" destOrd="0" presId="urn:microsoft.com/office/officeart/2005/8/layout/lProcess2"/>
    <dgm:cxn modelId="{DEB276C7-096F-4EB4-8997-623BD2D8CA4C}" type="presParOf" srcId="{103C6728-2B3A-481D-BD08-FBD483A7BE3F}" destId="{CE8D1D77-F9AE-4181-AC2F-AFC7865ED14C}" srcOrd="0" destOrd="0" presId="urn:microsoft.com/office/officeart/2005/8/layout/lProcess2"/>
    <dgm:cxn modelId="{CE47F686-EB37-4C68-9838-B76AC7A80633}" type="presParOf" srcId="{CE8D1D77-F9AE-4181-AC2F-AFC7865ED14C}" destId="{2E60E030-6035-4AFE-8EDA-F4C1D7B5ECED}" srcOrd="0" destOrd="0" presId="urn:microsoft.com/office/officeart/2005/8/layout/lProcess2"/>
    <dgm:cxn modelId="{F75B8BB8-7AD6-44AC-A57B-113C877A032A}" type="presParOf" srcId="{CE8D1D77-F9AE-4181-AC2F-AFC7865ED14C}" destId="{F0E3819A-AB69-48D2-91E8-14307A07BB2D}" srcOrd="1" destOrd="0" presId="urn:microsoft.com/office/officeart/2005/8/layout/lProcess2"/>
    <dgm:cxn modelId="{B05E57C7-EA74-4F76-BD63-A4B30CFC5636}" type="presParOf" srcId="{CE8D1D77-F9AE-4181-AC2F-AFC7865ED14C}" destId="{B061C908-50ED-4D64-A102-46F6C71ACEF4}" srcOrd="2" destOrd="0" presId="urn:microsoft.com/office/officeart/2005/8/layout/lProcess2"/>
    <dgm:cxn modelId="{7FF45FDD-E872-4A5F-9058-69D5AAA67FB6}" type="presParOf" srcId="{CE8D1D77-F9AE-4181-AC2F-AFC7865ED14C}" destId="{792F77D4-B9D8-4137-947A-D81DE2C9B1DF}" srcOrd="3" destOrd="0" presId="urn:microsoft.com/office/officeart/2005/8/layout/lProcess2"/>
    <dgm:cxn modelId="{FB6569A7-EFA4-48BD-8D21-D9B1672EFD14}" type="presParOf" srcId="{CE8D1D77-F9AE-4181-AC2F-AFC7865ED14C}" destId="{F0ECADB6-C709-4457-A185-41F63804092B}" srcOrd="4" destOrd="0" presId="urn:microsoft.com/office/officeart/2005/8/layout/lProcess2"/>
    <dgm:cxn modelId="{252CD8D0-DAD5-4569-A6FD-FFE72EEAA016}" type="presParOf" srcId="{A5116984-FE35-4B77-B267-CE1A76D57E83}" destId="{340F3B65-04B2-4532-B0DE-361D69379888}" srcOrd="11" destOrd="0" presId="urn:microsoft.com/office/officeart/2005/8/layout/lProcess2"/>
    <dgm:cxn modelId="{4052BBB9-5E21-4AA8-A0C5-10674E2E1B67}" type="presParOf" srcId="{A5116984-FE35-4B77-B267-CE1A76D57E83}" destId="{94441FE1-F07F-4680-9AB0-307E8F03D682}" srcOrd="12" destOrd="0" presId="urn:microsoft.com/office/officeart/2005/8/layout/lProcess2"/>
    <dgm:cxn modelId="{4E5FA6F4-9C21-416B-8C3B-C7FA4E0C76FE}" type="presParOf" srcId="{94441FE1-F07F-4680-9AB0-307E8F03D682}" destId="{BE8C8DCC-E444-415B-B8F2-310D98472737}" srcOrd="0" destOrd="0" presId="urn:microsoft.com/office/officeart/2005/8/layout/lProcess2"/>
    <dgm:cxn modelId="{3AF5E848-1AE9-41AD-A00B-12D109EBFF73}" type="presParOf" srcId="{94441FE1-F07F-4680-9AB0-307E8F03D682}" destId="{B51124E0-C0DB-4CA6-B561-9E5522637831}" srcOrd="1" destOrd="0" presId="urn:microsoft.com/office/officeart/2005/8/layout/lProcess2"/>
    <dgm:cxn modelId="{DCAB6228-B331-4C80-9D57-12281255A968}" type="presParOf" srcId="{94441FE1-F07F-4680-9AB0-307E8F03D682}" destId="{A8E71013-933F-46CD-BC46-9695BFB5F019}" srcOrd="2" destOrd="0" presId="urn:microsoft.com/office/officeart/2005/8/layout/lProcess2"/>
    <dgm:cxn modelId="{6BF0258D-6695-44F3-B17C-E3237F096A27}" type="presParOf" srcId="{A8E71013-933F-46CD-BC46-9695BFB5F019}" destId="{5E737665-C2A7-4376-B5C0-75ACE55DAA96}" srcOrd="0" destOrd="0" presId="urn:microsoft.com/office/officeart/2005/8/layout/lProcess2"/>
    <dgm:cxn modelId="{B6DA0F53-D62F-48CB-A4F8-F9D2AE7B1521}" type="presParOf" srcId="{5E737665-C2A7-4376-B5C0-75ACE55DAA96}" destId="{98DEBEFB-9CF1-403F-A334-A41FDE0A2D8C}" srcOrd="0" destOrd="0" presId="urn:microsoft.com/office/officeart/2005/8/layout/lProcess2"/>
    <dgm:cxn modelId="{148A3164-0E74-4C18-8943-EAA8F37DA370}" type="presParOf" srcId="{5E737665-C2A7-4376-B5C0-75ACE55DAA96}" destId="{BD938E99-CFC7-4BD8-A729-5D3EF85111DA}" srcOrd="1" destOrd="0" presId="urn:microsoft.com/office/officeart/2005/8/layout/lProcess2"/>
    <dgm:cxn modelId="{0AF53CA1-73FE-4A03-86FC-AA33B781F278}" type="presParOf" srcId="{5E737665-C2A7-4376-B5C0-75ACE55DAA96}" destId="{3DE92058-D67F-4D87-984C-A08DC2113CFA}" srcOrd="2" destOrd="0" presId="urn:microsoft.com/office/officeart/2005/8/layout/lProcess2"/>
    <dgm:cxn modelId="{24E44648-FBFB-465D-B0FE-EE3FB83C94E1}" type="presParOf" srcId="{5E737665-C2A7-4376-B5C0-75ACE55DAA96}" destId="{16EFB1FD-736C-451F-BD97-F1A99AE7AC90}" srcOrd="3" destOrd="0" presId="urn:microsoft.com/office/officeart/2005/8/layout/lProcess2"/>
    <dgm:cxn modelId="{27075F47-8AB5-4ED3-88B4-0114EDE9968B}" type="presParOf" srcId="{5E737665-C2A7-4376-B5C0-75ACE55DAA96}" destId="{89F4DE38-7B6B-4E37-A16B-8AB08B606DDD}" srcOrd="4" destOrd="0" presId="urn:microsoft.com/office/officeart/2005/8/layout/lProcess2"/>
    <dgm:cxn modelId="{0528D4D8-A058-48F7-8C7A-5AB7BFD0BA09}" type="presParOf" srcId="{A5116984-FE35-4B77-B267-CE1A76D57E83}" destId="{E5389829-8477-4400-B836-3C3F7D9F143F}" srcOrd="13" destOrd="0" presId="urn:microsoft.com/office/officeart/2005/8/layout/lProcess2"/>
    <dgm:cxn modelId="{C09B768B-BC49-45CD-828D-07D9497179BD}" type="presParOf" srcId="{A5116984-FE35-4B77-B267-CE1A76D57E83}" destId="{D2EE776E-DED4-4950-B321-770FF2C04744}" srcOrd="14" destOrd="0" presId="urn:microsoft.com/office/officeart/2005/8/layout/lProcess2"/>
    <dgm:cxn modelId="{3E7DF368-87DB-47CF-BFB5-88FE82D6B056}" type="presParOf" srcId="{D2EE776E-DED4-4950-B321-770FF2C04744}" destId="{B7DC30BE-8087-4FD9-8DE7-F40429918363}" srcOrd="0" destOrd="0" presId="urn:microsoft.com/office/officeart/2005/8/layout/lProcess2"/>
    <dgm:cxn modelId="{D9463780-FFB1-44E1-ABFD-16682D445DEA}" type="presParOf" srcId="{D2EE776E-DED4-4950-B321-770FF2C04744}" destId="{31CAC457-DCA5-4DD9-B0C1-3C9D54D875A1}" srcOrd="1" destOrd="0" presId="urn:microsoft.com/office/officeart/2005/8/layout/lProcess2"/>
    <dgm:cxn modelId="{5DE9490B-7EC4-4791-8B82-9B46865CFE3A}" type="presParOf" srcId="{D2EE776E-DED4-4950-B321-770FF2C04744}" destId="{4406DEF9-5D05-48D7-8B05-4B032E8FF588}" srcOrd="2" destOrd="0" presId="urn:microsoft.com/office/officeart/2005/8/layout/lProcess2"/>
    <dgm:cxn modelId="{B135BF73-EF02-4597-954D-44500547C466}" type="presParOf" srcId="{4406DEF9-5D05-48D7-8B05-4B032E8FF588}" destId="{304D8479-0981-44E1-9FFB-445BCD209F95}" srcOrd="0" destOrd="0" presId="urn:microsoft.com/office/officeart/2005/8/layout/lProcess2"/>
    <dgm:cxn modelId="{2284803B-41AA-48E5-9209-1B73FB727727}" type="presParOf" srcId="{304D8479-0981-44E1-9FFB-445BCD209F95}" destId="{AC6D2719-A190-4E9B-AEDA-07B1E1C048EA}" srcOrd="0" destOrd="0" presId="urn:microsoft.com/office/officeart/2005/8/layout/lProcess2"/>
    <dgm:cxn modelId="{45924D6C-E40C-492D-81BE-8048E89FF45F}" type="presParOf" srcId="{304D8479-0981-44E1-9FFB-445BCD209F95}" destId="{1EFD6FE4-139D-45F1-9A5F-5C829AED2F82}" srcOrd="1" destOrd="0" presId="urn:microsoft.com/office/officeart/2005/8/layout/lProcess2"/>
    <dgm:cxn modelId="{97E609A1-8D08-448B-B503-00FA021D7797}" type="presParOf" srcId="{304D8479-0981-44E1-9FFB-445BCD209F95}" destId="{8707C00B-ED02-4EBE-9110-53D4D90753A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C072C-6535-4473-B0ED-20E51F55A3D8}">
      <dsp:nvSpPr>
        <dsp:cNvPr id="0" name=""/>
        <dsp:cNvSpPr/>
      </dsp:nvSpPr>
      <dsp:spPr>
        <a:xfrm>
          <a:off x="5723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Chair of AC &amp; Headteacher</a:t>
          </a:r>
        </a:p>
      </dsp:txBody>
      <dsp:txXfrm>
        <a:off x="5723" y="0"/>
        <a:ext cx="1373623" cy="1306298"/>
      </dsp:txXfrm>
    </dsp:sp>
    <dsp:sp modelId="{B81B00FD-7B9B-4891-8B9B-75CD720DF40E}">
      <dsp:nvSpPr>
        <dsp:cNvPr id="0" name=""/>
        <dsp:cNvSpPr/>
      </dsp:nvSpPr>
      <dsp:spPr>
        <a:xfrm>
          <a:off x="143085" y="1306432"/>
          <a:ext cx="1098898" cy="80458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 (TA)</a:t>
          </a:r>
        </a:p>
      </dsp:txBody>
      <dsp:txXfrm>
        <a:off x="166650" y="1329997"/>
        <a:ext cx="1051768" cy="757452"/>
      </dsp:txXfrm>
    </dsp:sp>
    <dsp:sp modelId="{0C96911B-1BA8-4920-8ADF-FCB02409CD67}">
      <dsp:nvSpPr>
        <dsp:cNvPr id="0" name=""/>
        <dsp:cNvSpPr/>
      </dsp:nvSpPr>
      <dsp:spPr>
        <a:xfrm>
          <a:off x="143085" y="2319163"/>
          <a:ext cx="1098898" cy="804582"/>
        </a:xfrm>
        <a:prstGeom prst="roundRect">
          <a:avLst>
            <a:gd name="adj" fmla="val 10000"/>
          </a:avLst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(HT)</a:t>
          </a:r>
        </a:p>
      </dsp:txBody>
      <dsp:txXfrm>
        <a:off x="166650" y="2342728"/>
        <a:ext cx="1051768" cy="757452"/>
      </dsp:txXfrm>
    </dsp:sp>
    <dsp:sp modelId="{85247AFA-E4C7-48B4-A7AE-1AEF1DE08CDF}">
      <dsp:nvSpPr>
        <dsp:cNvPr id="0" name=""/>
        <dsp:cNvSpPr/>
      </dsp:nvSpPr>
      <dsp:spPr>
        <a:xfrm>
          <a:off x="143085" y="3331895"/>
          <a:ext cx="1098898" cy="804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Andy Daly</a:t>
          </a:r>
        </a:p>
      </dsp:txBody>
      <dsp:txXfrm>
        <a:off x="166650" y="3355460"/>
        <a:ext cx="1051768" cy="757452"/>
      </dsp:txXfrm>
    </dsp:sp>
    <dsp:sp modelId="{9D993565-3A8F-47EC-A04D-2AB3B4EB25CF}">
      <dsp:nvSpPr>
        <dsp:cNvPr id="0" name=""/>
        <dsp:cNvSpPr/>
      </dsp:nvSpPr>
      <dsp:spPr>
        <a:xfrm>
          <a:off x="1482368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Safeguarding</a:t>
          </a:r>
        </a:p>
      </dsp:txBody>
      <dsp:txXfrm>
        <a:off x="1482368" y="0"/>
        <a:ext cx="1373623" cy="1306298"/>
      </dsp:txXfrm>
    </dsp:sp>
    <dsp:sp modelId="{61072983-1F47-4366-8912-B4EE561BC5D4}">
      <dsp:nvSpPr>
        <dsp:cNvPr id="0" name=""/>
        <dsp:cNvSpPr/>
      </dsp:nvSpPr>
      <dsp:spPr>
        <a:xfrm>
          <a:off x="1619730" y="1307574"/>
          <a:ext cx="1098898" cy="131288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(SB – TA)</a:t>
          </a:r>
        </a:p>
      </dsp:txBody>
      <dsp:txXfrm>
        <a:off x="1651916" y="1339760"/>
        <a:ext cx="1034526" cy="1248517"/>
      </dsp:txXfrm>
    </dsp:sp>
    <dsp:sp modelId="{EB2DD52C-EDA1-49F1-B9D7-8A43BFB32E94}">
      <dsp:nvSpPr>
        <dsp:cNvPr id="0" name=""/>
        <dsp:cNvSpPr/>
      </dsp:nvSpPr>
      <dsp:spPr>
        <a:xfrm>
          <a:off x="1619730" y="2822446"/>
          <a:ext cx="1098898" cy="1312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Sarah Wilson</a:t>
          </a:r>
        </a:p>
      </dsp:txBody>
      <dsp:txXfrm>
        <a:off x="1651916" y="2854632"/>
        <a:ext cx="1034526" cy="1248517"/>
      </dsp:txXfrm>
    </dsp:sp>
    <dsp:sp modelId="{B08FFAB4-1082-41A3-A1F7-830FF0CE3678}">
      <dsp:nvSpPr>
        <dsp:cNvPr id="0" name=""/>
        <dsp:cNvSpPr/>
      </dsp:nvSpPr>
      <dsp:spPr>
        <a:xfrm>
          <a:off x="2959013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SEN and Vulnerable Groups</a:t>
          </a:r>
        </a:p>
      </dsp:txBody>
      <dsp:txXfrm>
        <a:off x="2959013" y="0"/>
        <a:ext cx="1373623" cy="1306298"/>
      </dsp:txXfrm>
    </dsp:sp>
    <dsp:sp modelId="{9D6C7720-7081-4468-B5E5-CC50E19942D3}">
      <dsp:nvSpPr>
        <dsp:cNvPr id="0" name=""/>
        <dsp:cNvSpPr/>
      </dsp:nvSpPr>
      <dsp:spPr>
        <a:xfrm>
          <a:off x="3096375" y="1307216"/>
          <a:ext cx="1098898" cy="831703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(SB - TA)</a:t>
          </a:r>
        </a:p>
      </dsp:txBody>
      <dsp:txXfrm>
        <a:off x="3120735" y="1331576"/>
        <a:ext cx="1050178" cy="782983"/>
      </dsp:txXfrm>
    </dsp:sp>
    <dsp:sp modelId="{EDF738BA-787B-420F-B9E9-D3DB1DD4D8F0}">
      <dsp:nvSpPr>
        <dsp:cNvPr id="0" name=""/>
        <dsp:cNvSpPr/>
      </dsp:nvSpPr>
      <dsp:spPr>
        <a:xfrm>
          <a:off x="3096375" y="2354084"/>
          <a:ext cx="1098898" cy="734740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(SB – TA)</a:t>
          </a:r>
        </a:p>
      </dsp:txBody>
      <dsp:txXfrm>
        <a:off x="3117895" y="2375604"/>
        <a:ext cx="1055858" cy="691700"/>
      </dsp:txXfrm>
    </dsp:sp>
    <dsp:sp modelId="{63BCB36E-D4F6-440B-B6C4-6B20789489EC}">
      <dsp:nvSpPr>
        <dsp:cNvPr id="0" name=""/>
        <dsp:cNvSpPr/>
      </dsp:nvSpPr>
      <dsp:spPr>
        <a:xfrm>
          <a:off x="3096375" y="3303990"/>
          <a:ext cx="1098898" cy="83170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Mary Abeyasekera</a:t>
          </a:r>
        </a:p>
      </dsp:txBody>
      <dsp:txXfrm>
        <a:off x="3120735" y="3328350"/>
        <a:ext cx="1050178" cy="782983"/>
      </dsp:txXfrm>
    </dsp:sp>
    <dsp:sp modelId="{7423A1C0-063B-4036-8F60-F502EB817AB7}">
      <dsp:nvSpPr>
        <dsp:cNvPr id="0" name=""/>
        <dsp:cNvSpPr/>
      </dsp:nvSpPr>
      <dsp:spPr>
        <a:xfrm>
          <a:off x="4435658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Achievement and Curriculum</a:t>
          </a:r>
        </a:p>
      </dsp:txBody>
      <dsp:txXfrm>
        <a:off x="4435658" y="0"/>
        <a:ext cx="1373623" cy="1306298"/>
      </dsp:txXfrm>
    </dsp:sp>
    <dsp:sp modelId="{BE66E9AF-DDB5-4F85-A771-EAC8C51CCA07}">
      <dsp:nvSpPr>
        <dsp:cNvPr id="0" name=""/>
        <dsp:cNvSpPr/>
      </dsp:nvSpPr>
      <dsp:spPr>
        <a:xfrm>
          <a:off x="4573021" y="1306957"/>
          <a:ext cx="1098898" cy="1252485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(PE)</a:t>
          </a:r>
        </a:p>
      </dsp:txBody>
      <dsp:txXfrm>
        <a:off x="4605207" y="1339143"/>
        <a:ext cx="1034526" cy="1188113"/>
      </dsp:txXfrm>
    </dsp:sp>
    <dsp:sp modelId="{D4302A8E-5121-49DD-A9E6-F00B4E81304F}">
      <dsp:nvSpPr>
        <dsp:cNvPr id="0" name=""/>
        <dsp:cNvSpPr/>
      </dsp:nvSpPr>
      <dsp:spPr>
        <a:xfrm>
          <a:off x="4573021" y="2883466"/>
          <a:ext cx="1098898" cy="12524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Andy Daly</a:t>
          </a:r>
        </a:p>
      </dsp:txBody>
      <dsp:txXfrm>
        <a:off x="4605207" y="2915652"/>
        <a:ext cx="1034526" cy="1188113"/>
      </dsp:txXfrm>
    </dsp:sp>
    <dsp:sp modelId="{09FE71D7-CF80-42B5-820D-7E8285C34BFF}">
      <dsp:nvSpPr>
        <dsp:cNvPr id="0" name=""/>
        <dsp:cNvSpPr/>
      </dsp:nvSpPr>
      <dsp:spPr>
        <a:xfrm>
          <a:off x="5912303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Experience</a:t>
          </a:r>
        </a:p>
      </dsp:txBody>
      <dsp:txXfrm>
        <a:off x="5912303" y="0"/>
        <a:ext cx="1373623" cy="1306298"/>
      </dsp:txXfrm>
    </dsp:sp>
    <dsp:sp modelId="{AB588FFF-6A91-4794-B365-3CF9807AAF07}">
      <dsp:nvSpPr>
        <dsp:cNvPr id="0" name=""/>
        <dsp:cNvSpPr/>
      </dsp:nvSpPr>
      <dsp:spPr>
        <a:xfrm>
          <a:off x="6049666" y="1306957"/>
          <a:ext cx="1098898" cy="1252485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 (SB - TA)</a:t>
          </a:r>
        </a:p>
      </dsp:txBody>
      <dsp:txXfrm>
        <a:off x="6081852" y="1339143"/>
        <a:ext cx="1034526" cy="1188113"/>
      </dsp:txXfrm>
    </dsp:sp>
    <dsp:sp modelId="{59B56A98-3C13-4E67-A005-20420816D2A5}">
      <dsp:nvSpPr>
        <dsp:cNvPr id="0" name=""/>
        <dsp:cNvSpPr/>
      </dsp:nvSpPr>
      <dsp:spPr>
        <a:xfrm>
          <a:off x="6049666" y="2883466"/>
          <a:ext cx="1098898" cy="12524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Andy Daly</a:t>
          </a:r>
        </a:p>
      </dsp:txBody>
      <dsp:txXfrm>
        <a:off x="6081852" y="2915652"/>
        <a:ext cx="1034526" cy="1188113"/>
      </dsp:txXfrm>
    </dsp:sp>
    <dsp:sp modelId="{567F874E-C53B-4F01-9A20-3DCBAA16E89A}">
      <dsp:nvSpPr>
        <dsp:cNvPr id="0" name=""/>
        <dsp:cNvSpPr/>
      </dsp:nvSpPr>
      <dsp:spPr>
        <a:xfrm>
          <a:off x="7388948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Finance and Premises</a:t>
          </a:r>
        </a:p>
      </dsp:txBody>
      <dsp:txXfrm>
        <a:off x="7388948" y="0"/>
        <a:ext cx="1373623" cy="1306298"/>
      </dsp:txXfrm>
    </dsp:sp>
    <dsp:sp modelId="{2E60E030-6035-4AFE-8EDA-F4C1D7B5ECED}">
      <dsp:nvSpPr>
        <dsp:cNvPr id="0" name=""/>
        <dsp:cNvSpPr/>
      </dsp:nvSpPr>
      <dsp:spPr>
        <a:xfrm>
          <a:off x="7526311" y="1306432"/>
          <a:ext cx="1098898" cy="80458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(SB – TA)</a:t>
          </a:r>
        </a:p>
      </dsp:txBody>
      <dsp:txXfrm>
        <a:off x="7549876" y="1329997"/>
        <a:ext cx="1051768" cy="757452"/>
      </dsp:txXfrm>
    </dsp:sp>
    <dsp:sp modelId="{B061C908-50ED-4D64-A102-46F6C71ACEF4}">
      <dsp:nvSpPr>
        <dsp:cNvPr id="0" name=""/>
        <dsp:cNvSpPr/>
      </dsp:nvSpPr>
      <dsp:spPr>
        <a:xfrm>
          <a:off x="7511838" y="2288986"/>
          <a:ext cx="1098898" cy="80458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en-GB" sz="1400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GB" sz="1400" kern="1200" dirty="0"/>
            <a:t>(SB – TA)</a:t>
          </a:r>
        </a:p>
      </dsp:txBody>
      <dsp:txXfrm>
        <a:off x="7535403" y="2312551"/>
        <a:ext cx="1051768" cy="757452"/>
      </dsp:txXfrm>
    </dsp:sp>
    <dsp:sp modelId="{F0ECADB6-C709-4457-A185-41F63804092B}">
      <dsp:nvSpPr>
        <dsp:cNvPr id="0" name=""/>
        <dsp:cNvSpPr/>
      </dsp:nvSpPr>
      <dsp:spPr>
        <a:xfrm>
          <a:off x="7526311" y="3331895"/>
          <a:ext cx="1098898" cy="804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LINK(s):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Martin Hair, Matt Sampson and Jo Hall</a:t>
          </a:r>
        </a:p>
      </dsp:txBody>
      <dsp:txXfrm>
        <a:off x="7549876" y="3355460"/>
        <a:ext cx="1051768" cy="757452"/>
      </dsp:txXfrm>
    </dsp:sp>
    <dsp:sp modelId="{BE8C8DCC-E444-415B-B8F2-310D98472737}">
      <dsp:nvSpPr>
        <dsp:cNvPr id="0" name=""/>
        <dsp:cNvSpPr/>
      </dsp:nvSpPr>
      <dsp:spPr>
        <a:xfrm>
          <a:off x="8869069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Personnel and Stakeholders</a:t>
          </a:r>
        </a:p>
      </dsp:txBody>
      <dsp:txXfrm>
        <a:off x="8869069" y="0"/>
        <a:ext cx="1373623" cy="1306298"/>
      </dsp:txXfrm>
    </dsp:sp>
    <dsp:sp modelId="{98DEBEFB-9CF1-403F-A334-A41FDE0A2D8C}">
      <dsp:nvSpPr>
        <dsp:cNvPr id="0" name=""/>
        <dsp:cNvSpPr/>
      </dsp:nvSpPr>
      <dsp:spPr>
        <a:xfrm>
          <a:off x="9039703" y="2311952"/>
          <a:ext cx="1098898" cy="804582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400" kern="1200" dirty="0"/>
            <a:t>(SB – TA)</a:t>
          </a:r>
        </a:p>
      </dsp:txBody>
      <dsp:txXfrm>
        <a:off x="9063268" y="2335517"/>
        <a:ext cx="1051768" cy="757452"/>
      </dsp:txXfrm>
    </dsp:sp>
    <dsp:sp modelId="{3DE92058-D67F-4D87-984C-A08DC2113CFA}">
      <dsp:nvSpPr>
        <dsp:cNvPr id="0" name=""/>
        <dsp:cNvSpPr/>
      </dsp:nvSpPr>
      <dsp:spPr>
        <a:xfrm>
          <a:off x="9039703" y="1365218"/>
          <a:ext cx="1098898" cy="804582"/>
        </a:xfrm>
        <a:prstGeom prst="roundRect">
          <a:avLst>
            <a:gd name="adj" fmla="val 10000"/>
          </a:avLst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(PE)</a:t>
          </a:r>
        </a:p>
      </dsp:txBody>
      <dsp:txXfrm>
        <a:off x="9063268" y="1388783"/>
        <a:ext cx="1051768" cy="757452"/>
      </dsp:txXfrm>
    </dsp:sp>
    <dsp:sp modelId="{89F4DE38-7B6B-4E37-A16B-8AB08B606DDD}">
      <dsp:nvSpPr>
        <dsp:cNvPr id="0" name=""/>
        <dsp:cNvSpPr/>
      </dsp:nvSpPr>
      <dsp:spPr>
        <a:xfrm>
          <a:off x="9002956" y="3331895"/>
          <a:ext cx="1098898" cy="8045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Andy Daly and Richard Spencer</a:t>
          </a:r>
        </a:p>
      </dsp:txBody>
      <dsp:txXfrm>
        <a:off x="9026521" y="3355460"/>
        <a:ext cx="1051768" cy="757452"/>
      </dsp:txXfrm>
    </dsp:sp>
    <dsp:sp modelId="{B7DC30BE-8087-4FD9-8DE7-F40429918363}">
      <dsp:nvSpPr>
        <dsp:cNvPr id="0" name=""/>
        <dsp:cNvSpPr/>
      </dsp:nvSpPr>
      <dsp:spPr>
        <a:xfrm>
          <a:off x="10342239" y="0"/>
          <a:ext cx="1373623" cy="435432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0" kern="1200"/>
            <a:t>Sixth Form</a:t>
          </a:r>
        </a:p>
      </dsp:txBody>
      <dsp:txXfrm>
        <a:off x="10342239" y="0"/>
        <a:ext cx="1373623" cy="1306298"/>
      </dsp:txXfrm>
    </dsp:sp>
    <dsp:sp modelId="{AC6D2719-A190-4E9B-AEDA-07B1E1C048EA}">
      <dsp:nvSpPr>
        <dsp:cNvPr id="0" name=""/>
        <dsp:cNvSpPr/>
      </dsp:nvSpPr>
      <dsp:spPr>
        <a:xfrm>
          <a:off x="10479601" y="1307574"/>
          <a:ext cx="1098898" cy="1312889"/>
        </a:xfrm>
        <a:prstGeom prst="roundRect">
          <a:avLst>
            <a:gd name="adj" fmla="val 10000"/>
          </a:avLst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(SB – TA)</a:t>
          </a:r>
        </a:p>
      </dsp:txBody>
      <dsp:txXfrm>
        <a:off x="10511787" y="1339760"/>
        <a:ext cx="1034526" cy="1248517"/>
      </dsp:txXfrm>
    </dsp:sp>
    <dsp:sp modelId="{8707C00B-ED02-4EBE-9110-53D4D90753AD}">
      <dsp:nvSpPr>
        <dsp:cNvPr id="0" name=""/>
        <dsp:cNvSpPr/>
      </dsp:nvSpPr>
      <dsp:spPr>
        <a:xfrm>
          <a:off x="10479601" y="2822446"/>
          <a:ext cx="1098898" cy="1312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0955" rIns="2794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Trust LINK: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/>
            <a:t>Adam Steels and Richard Spencer </a:t>
          </a:r>
        </a:p>
      </dsp:txBody>
      <dsp:txXfrm>
        <a:off x="10511787" y="2854632"/>
        <a:ext cx="1034526" cy="1248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 MT" panose="020B0502020104020203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 MT" panose="020B0502020104020203" pitchFamily="34" charset="0"/>
              </a:defRPr>
            </a:lvl1pPr>
          </a:lstStyle>
          <a:p>
            <a:fld id="{2825C748-CAD3-4EC9-9B14-5033047E8A24}" type="datetimeFigureOut">
              <a:rPr lang="en-GB" smtClean="0"/>
              <a:pPr/>
              <a:t>31/01/2025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 MT" panose="020B0502020104020203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Gill Sans MT" panose="020B0502020104020203" pitchFamily="34" charset="0"/>
              </a:defRPr>
            </a:lvl1pPr>
          </a:lstStyle>
          <a:p>
            <a:fld id="{65BB465B-970B-4F21-B6F3-B8E3717905E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402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BB465B-970B-4F21-B6F3-B8E3717905E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77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053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3210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150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34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4323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543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0053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8448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6355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83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758A-04F2-4D19-B813-8AFADA9612BD}" type="datetimeFigureOut">
              <a:rPr lang="en-GB" smtClean="0"/>
              <a:t>31/01/2025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FE71-AE50-4674-B2B6-F98FCE6F66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1610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F289758A-04F2-4D19-B813-8AFADA9612BD}" type="datetimeFigureOut">
              <a:rPr lang="en-GB" smtClean="0"/>
              <a:pPr/>
              <a:t>31/01/2025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39ABFE71-AE50-4674-B2B6-F98FCE6F66F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4" b="5357"/>
          <a:stretch/>
        </p:blipFill>
        <p:spPr>
          <a:xfrm>
            <a:off x="1691118" y="5946718"/>
            <a:ext cx="8809764" cy="81926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D05C9E8-B568-40D9-AE75-7B5054AB3B05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730" y="136525"/>
            <a:ext cx="2467319" cy="81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6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meridiantrust.co.uk/key-information/governance-key-information/governance-overview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Governance at Stratton Upper within Meridian Trust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7845638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B6D92-E1D0-496E-9334-AECE24171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151" y="0"/>
            <a:ext cx="10515600" cy="1325563"/>
          </a:xfrm>
        </p:spPr>
        <p:txBody>
          <a:bodyPr/>
          <a:lstStyle/>
          <a:p>
            <a:r>
              <a:rPr lang="en-GB"/>
              <a:t>Trust Governance Structure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6A40B2-DCAA-4FC6-832D-409B3FC27594}"/>
              </a:ext>
            </a:extLst>
          </p:cNvPr>
          <p:cNvSpPr/>
          <p:nvPr/>
        </p:nvSpPr>
        <p:spPr>
          <a:xfrm>
            <a:off x="605161" y="5749063"/>
            <a:ext cx="1098167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/>
              <a:t>Further Detail: </a:t>
            </a:r>
            <a:r>
              <a:rPr lang="en-GB" sz="1600" b="1">
                <a:hlinkClick r:id="rId2"/>
              </a:rPr>
              <a:t>https://www.meridiantrust.co.uk/key-information/governance-key-information/governance-overview/</a:t>
            </a:r>
            <a:r>
              <a:rPr lang="en-GB" sz="1600" b="1"/>
              <a:t> </a:t>
            </a:r>
            <a:endParaRPr lang="en-GB" sz="140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38D456F-C73F-4A60-1135-19EACD4ABF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91947" y="1019503"/>
            <a:ext cx="8408106" cy="472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6917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56812"/>
            <a:ext cx="8413865" cy="1325563"/>
          </a:xfrm>
        </p:spPr>
        <p:txBody>
          <a:bodyPr>
            <a:normAutofit fontScale="90000"/>
          </a:bodyPr>
          <a:lstStyle/>
          <a:p>
            <a:r>
              <a:rPr lang="en-US" b="1"/>
              <a:t>Make up of the Academy Council</a:t>
            </a:r>
            <a:br>
              <a:rPr lang="en-GB"/>
            </a:b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509741"/>
            <a:ext cx="11826240" cy="4351338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3400" dirty="0"/>
              <a:t>Up to a total of 11 </a:t>
            </a:r>
            <a:r>
              <a:rPr lang="en-GB" sz="3400" dirty="0"/>
              <a:t>Academy Council Members: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2400" b="1" dirty="0">
                <a:latin typeface="Gill Sans MT"/>
              </a:rPr>
              <a:t>Chair (Trust Appointed)					1 	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Local Community / Skills based (Trust appointed)		6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</a:p>
          <a:p>
            <a:pPr marL="0" indent="0">
              <a:buNone/>
            </a:pPr>
            <a:r>
              <a:rPr lang="en-US" sz="2400" b="1" dirty="0">
                <a:latin typeface="Gill Sans MT"/>
              </a:rPr>
              <a:t>Parent Elected 						2	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Executive Principal (Not a member)				1</a:t>
            </a:r>
          </a:p>
          <a:p>
            <a:pPr marL="0" indent="0">
              <a:buNone/>
            </a:pPr>
            <a:r>
              <a:rPr lang="en-US" sz="2400" b="1" dirty="0"/>
              <a:t>					</a:t>
            </a:r>
          </a:p>
          <a:p>
            <a:pPr marL="0" indent="0">
              <a:buNone/>
            </a:pPr>
            <a:r>
              <a:rPr lang="en-US" sz="2400" b="1" dirty="0">
                <a:latin typeface="Gill Sans MT"/>
              </a:rPr>
              <a:t>Academy Principal (Ex Officio) 				1	</a:t>
            </a:r>
            <a:r>
              <a:rPr lang="en-GB" sz="2400" dirty="0">
                <a:latin typeface="Gill Sans MT"/>
              </a:rPr>
              <a:t>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b="1" dirty="0"/>
              <a:t>Trust Senior Executive Colleague				2 	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25960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23" y="205518"/>
            <a:ext cx="11118594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/>
              <a:t>Champion Roles</a:t>
            </a:r>
            <a:br>
              <a:rPr lang="en-GB"/>
            </a:br>
            <a:br>
              <a:rPr lang="en-GB"/>
            </a:br>
            <a:r>
              <a:rPr lang="en-GB" sz="1800" b="1"/>
              <a:t>SB – TA </a:t>
            </a:r>
            <a:r>
              <a:rPr lang="en-GB" sz="1800"/>
              <a:t>: Skills Based – Trust Appointed, </a:t>
            </a:r>
            <a:r>
              <a:rPr lang="en-GB" sz="1800" b="1"/>
              <a:t>PE</a:t>
            </a:r>
            <a:r>
              <a:rPr lang="en-GB" sz="1800"/>
              <a:t> : Parent Elected</a:t>
            </a:r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655224"/>
              </p:ext>
            </p:extLst>
          </p:nvPr>
        </p:nvGraphicFramePr>
        <p:xfrm>
          <a:off x="246224" y="1689120"/>
          <a:ext cx="11721586" cy="4354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81543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7F48C-C9DB-85C6-45B5-F333D0DDE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Terms of Office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57647AF-7D23-E30B-D16F-9E965F9C02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98180"/>
              </p:ext>
            </p:extLst>
          </p:nvPr>
        </p:nvGraphicFramePr>
        <p:xfrm>
          <a:off x="1250950" y="2134394"/>
          <a:ext cx="9690100" cy="3733800"/>
        </p:xfrm>
        <a:graphic>
          <a:graphicData uri="http://schemas.openxmlformats.org/drawingml/2006/table">
            <a:tbl>
              <a:tblPr firstRow="1" firstCol="1" bandRow="1"/>
              <a:tblGrid>
                <a:gridCol w="1851175">
                  <a:extLst>
                    <a:ext uri="{9D8B030D-6E8A-4147-A177-3AD203B41FA5}">
                      <a16:colId xmlns:a16="http://schemas.microsoft.com/office/drawing/2014/main" val="2206223966"/>
                    </a:ext>
                  </a:extLst>
                </a:gridCol>
                <a:gridCol w="2011153">
                  <a:extLst>
                    <a:ext uri="{9D8B030D-6E8A-4147-A177-3AD203B41FA5}">
                      <a16:colId xmlns:a16="http://schemas.microsoft.com/office/drawing/2014/main" val="3702477414"/>
                    </a:ext>
                  </a:extLst>
                </a:gridCol>
                <a:gridCol w="2011153">
                  <a:extLst>
                    <a:ext uri="{9D8B030D-6E8A-4147-A177-3AD203B41FA5}">
                      <a16:colId xmlns:a16="http://schemas.microsoft.com/office/drawing/2014/main" val="2700403649"/>
                    </a:ext>
                  </a:extLst>
                </a:gridCol>
                <a:gridCol w="1828321">
                  <a:extLst>
                    <a:ext uri="{9D8B030D-6E8A-4147-A177-3AD203B41FA5}">
                      <a16:colId xmlns:a16="http://schemas.microsoft.com/office/drawing/2014/main" val="4137037743"/>
                    </a:ext>
                  </a:extLst>
                </a:gridCol>
                <a:gridCol w="994149">
                  <a:extLst>
                    <a:ext uri="{9D8B030D-6E8A-4147-A177-3AD203B41FA5}">
                      <a16:colId xmlns:a16="http://schemas.microsoft.com/office/drawing/2014/main" val="650036311"/>
                    </a:ext>
                  </a:extLst>
                </a:gridCol>
                <a:gridCol w="994149">
                  <a:extLst>
                    <a:ext uri="{9D8B030D-6E8A-4147-A177-3AD203B41FA5}">
                      <a16:colId xmlns:a16="http://schemas.microsoft.com/office/drawing/2014/main" val="1357591749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School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Position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Name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Champion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Date From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Date To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95635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r>
                        <a:rPr lang="en-GB" sz="1200" b="1">
                          <a:solidFill>
                            <a:srgbClr val="000000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SUS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Chair 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Cristina Rimini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01.09.2024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01.09.2028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858345"/>
                  </a:ext>
                </a:extLst>
              </a:tr>
              <a:tr h="304800">
                <a:tc rowSpan="10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Link Trustee:  </a:t>
                      </a:r>
                      <a:r>
                        <a:rPr lang="en-GB" sz="1200" b="1" dirty="0" err="1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MGr</a:t>
                      </a:r>
                      <a:r>
                        <a:rPr lang="en-GB" sz="1200" b="1" dirty="0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      </a:t>
                      </a:r>
                    </a:p>
                    <a:p>
                      <a:endParaRPr lang="en-GB" sz="1200" b="1" dirty="0">
                        <a:solidFill>
                          <a:srgbClr val="4472C4"/>
                        </a:solidFill>
                        <a:effectLst/>
                        <a:latin typeface="Poppins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GB" sz="1200" b="1" dirty="0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Clerk: AA (Temp.)          </a:t>
                      </a:r>
                    </a:p>
                    <a:p>
                      <a:endParaRPr lang="en-GB" sz="1200" b="1" dirty="0">
                        <a:solidFill>
                          <a:srgbClr val="4472C4"/>
                        </a:solidFill>
                        <a:effectLst/>
                        <a:latin typeface="Poppins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r>
                        <a:rPr lang="en-GB" sz="1200" b="1" dirty="0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EP: </a:t>
                      </a:r>
                      <a:r>
                        <a:rPr lang="en-GB" sz="1200" b="1" dirty="0" err="1">
                          <a:solidFill>
                            <a:srgbClr val="4472C4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ADa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Academy Principal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Sam Farmer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 01.09.2022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715469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Parent elected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Tim Huxtable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Student Experience 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23.11.20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22.11.24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695144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Parent elected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Emma McCrea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01.02.2025 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01.02.2029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852031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Cristina Rimini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Curriculum &amp; Standards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23.11.20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22.11.28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0975564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Terri Taylor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Safeguarding 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24.9.21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23.9.25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232303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Alex Learoyd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Resources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25.5.22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24.5.26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2137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Ian Harvey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6th Form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18.7.22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17.7.26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5552256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Eddie Kane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Resources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7.12.20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31.10.24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0003412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Trust appointed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Martin Smith</a:t>
                      </a: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 01.09.2024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01.09.2028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4863217"/>
                  </a:ext>
                </a:extLst>
              </a:tr>
              <a:tr h="3124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Senior Trust Colleague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Mary Abeyasekera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</a:rPr>
                        <a:t>SEND</a:t>
                      </a:r>
                      <a:endParaRPr lang="en-GB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26.1.22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  <a:latin typeface="Poppins" panose="00000500000000000000" pitchFamily="2" charset="0"/>
                          <a:ea typeface="Calibri" panose="020F0502020204030204" pitchFamily="34" charset="0"/>
                          <a:cs typeface="Poppins" panose="00000500000000000000" pitchFamily="2" charset="0"/>
                        </a:rPr>
                        <a:t>25.1.26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733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746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01937"/>
              </p:ext>
            </p:extLst>
          </p:nvPr>
        </p:nvGraphicFramePr>
        <p:xfrm>
          <a:off x="212441" y="128389"/>
          <a:ext cx="11905669" cy="5934436"/>
        </p:xfrm>
        <a:graphic>
          <a:graphicData uri="http://schemas.openxmlformats.org/drawingml/2006/table">
            <a:tbl>
              <a:tblPr/>
              <a:tblGrid>
                <a:gridCol w="990595">
                  <a:extLst>
                    <a:ext uri="{9D8B030D-6E8A-4147-A177-3AD203B41FA5}">
                      <a16:colId xmlns:a16="http://schemas.microsoft.com/office/drawing/2014/main" val="831044788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2724413020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1050050962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3762834304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3262374037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4058586722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850875072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952479931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2336722290"/>
                    </a:ext>
                  </a:extLst>
                </a:gridCol>
                <a:gridCol w="1212786">
                  <a:extLst>
                    <a:ext uri="{9D8B030D-6E8A-4147-A177-3AD203B41FA5}">
                      <a16:colId xmlns:a16="http://schemas.microsoft.com/office/drawing/2014/main" val="3951581776"/>
                    </a:ext>
                  </a:extLst>
                </a:gridCol>
              </a:tblGrid>
              <a:tr h="719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Academy Chair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Finance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Estates/IT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Personnel/HR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Achievement, curriculum, quality of teaching &amp; learning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Safeguarding, Welfare </a:t>
                      </a:r>
                      <a:r>
                        <a:rPr lang="en-GB" sz="11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and Support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Student Experience 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SEN and Vulnerable       Students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Personnel and Stakeholders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370546"/>
                  </a:ext>
                </a:extLst>
              </a:tr>
              <a:tr h="3915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Meridian Value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Pursuit of Excellence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Pursuit</a:t>
                      </a:r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of Excellence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Valuing People (Staff)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Achievement for All  /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High Quality Learning Environment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Valuing People (Students)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Extending Boundaries of Learning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Achievement for All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Pursuit of Excellence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15762"/>
                  </a:ext>
                </a:extLst>
              </a:tr>
              <a:tr h="13261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Trustee Link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 woods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 Hardy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 Phillipson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 Hall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Griffiths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TBC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 Ruddy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Jamieson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Squires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8566574"/>
                  </a:ext>
                </a:extLst>
              </a:tr>
              <a:tr h="26207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Directorate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Principal</a:t>
                      </a:r>
                      <a:b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</a:br>
                      <a:endParaRPr lang="en-GB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337" marR="3337" marT="333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 Anderson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 Hair / M Sampson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Local</a:t>
                      </a:r>
                      <a:r>
                        <a:rPr lang="en-GB" sz="9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Trust HR Manager</a:t>
                      </a:r>
                      <a:endParaRPr lang="en-GB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Daly                  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Wilson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Campbell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Rayner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 Spencer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47324"/>
                  </a:ext>
                </a:extLst>
              </a:tr>
              <a:tr h="26207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Executive Committee Link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Finance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Estates / IT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Personnel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A4A  HQLE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 Experience (SWS)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 Experience (EBL)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SENDV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966217"/>
                  </a:ext>
                </a:extLst>
              </a:tr>
              <a:tr h="1326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Number &amp; frequency of meetings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 meetings 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 meeting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meetings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Minimum 2 meetings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meetings 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 meeting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 meetings 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1 - 2 meetings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451130"/>
                  </a:ext>
                </a:extLst>
              </a:tr>
              <a:tr h="39153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Meeting schedule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Each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Autumn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Autumn Term   </a:t>
                      </a:r>
                    </a:p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Summer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Autumn Term   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Spring Term   </a:t>
                      </a:r>
                    </a:p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Summer optional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Autumn Term   </a:t>
                      </a:r>
                    </a:p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Spring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Summer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Autumn Term   </a:t>
                      </a:r>
                    </a:p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Summer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Spring Term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15371"/>
                  </a:ext>
                </a:extLst>
              </a:tr>
              <a:tr h="13261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Quality Assurance Activity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Financial Audits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Health &amp; Safety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Appraisal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QA T&amp;L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QA Safeguarding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QA PDBW    QA PP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QA SENDV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0217337"/>
                  </a:ext>
                </a:extLst>
              </a:tr>
              <a:tr h="11219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Autumn</a:t>
                      </a:r>
                    </a:p>
                  </a:txBody>
                  <a:tcPr marL="3337" marR="3337" marT="333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Principal appraisal</a:t>
                      </a:r>
                      <a:b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</a:t>
                      </a:r>
                    </a:p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SDP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Closing position and forecasts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balance sheets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 forecast analysis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5-year budget &amp; business planning 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costing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Trust audit and actions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Monitor forecast against ESFA budget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Estates and IT development plans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 review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Project tracker review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review including training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Teachers appraisal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Professional development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Staffing updates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well-being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 Voice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published outcomes/ 3 year trends with </a:t>
                      </a:r>
                    </a:p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Executive Principal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Priorities for year ahead incl. target setting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Assessment planning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SEF and SDP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 for Safeguarding   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Champion to attend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Parent and staff forums minutes receipt and invites to attend at least one meeting of each through the year 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27991"/>
                  </a:ext>
                </a:extLst>
              </a:tr>
              <a:tr h="11219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Spring </a:t>
                      </a:r>
                    </a:p>
                  </a:txBody>
                  <a:tcPr marL="3337" marR="3337" marT="333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</a:t>
                      </a:r>
                      <a:b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SDP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of Support staff appraisal Professional development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Staffing updates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</a:t>
                      </a:r>
                      <a:r>
                        <a:rPr lang="en-US" sz="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- </a:t>
                      </a: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Curriculum Peer Review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progress KS3&amp;4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KS3 focus - Curriculum coverage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Curriculum plans and model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1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Takes place across</a:t>
                      </a:r>
                      <a:r>
                        <a:rPr lang="en-US" sz="800" b="1" i="1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 year</a:t>
                      </a:r>
                      <a:endParaRPr lang="en-US" sz="800" b="1" i="1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PSHE plan including tutoring (welfare and support)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of vulnerable (LAC, young carers, CP)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Actions from audit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Attendance of groups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 for Inclusion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Champion</a:t>
                      </a:r>
                      <a:r>
                        <a:rPr lang="en-GB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 attend</a:t>
                      </a:r>
                    </a:p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Admission policy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Parent voice / parental engagement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Transition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Press/social media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Communication strategy</a:t>
                      </a:r>
                      <a:b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033222"/>
                  </a:ext>
                </a:extLst>
              </a:tr>
              <a:tr h="112199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</a:p>
                  </a:txBody>
                  <a:tcPr marL="3337" marR="3337" marT="3337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SEF</a:t>
                      </a:r>
                      <a:b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SDP</a:t>
                      </a:r>
                    </a:p>
                  </a:txBody>
                  <a:tcPr marL="3337" marR="3337" marT="333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progress against plans and targets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Staffing update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 PDBW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QA PP    </a:t>
                      </a:r>
                      <a:b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Champions to Attend QA, Pledges, CEIAG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Student voice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Pass survey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Behaviour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rewards</a:t>
                      </a:r>
                      <a:b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Extra-Curricular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Review progress against action plan</a:t>
                      </a: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070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2338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AT PowerPoint Template" id="{9D511C62-3CEE-465B-B825-127A39E6F28C}" vid="{52C3D9B8-A57B-48DF-AE01-4720034793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DD3E57A98FFD46A33A46783334B99A" ma:contentTypeVersion="17" ma:contentTypeDescription="Create a new document." ma:contentTypeScope="" ma:versionID="160111841b9e9e13b46e05bde68c9847">
  <xsd:schema xmlns:xsd="http://www.w3.org/2001/XMLSchema" xmlns:xs="http://www.w3.org/2001/XMLSchema" xmlns:p="http://schemas.microsoft.com/office/2006/metadata/properties" xmlns:ns2="d7bdffac-43e7-4b6b-996e-12721c45dbc7" xmlns:ns3="89a7ccdc-5715-44cd-8599-c7f40d6d8798" targetNamespace="http://schemas.microsoft.com/office/2006/metadata/properties" ma:root="true" ma:fieldsID="be5f83bbcfd6b1aadd4278969bddcd77" ns2:_="" ns3:_="">
    <xsd:import namespace="d7bdffac-43e7-4b6b-996e-12721c45dbc7"/>
    <xsd:import namespace="89a7ccdc-5715-44cd-8599-c7f40d6d8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dffac-43e7-4b6b-996e-12721c45d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08520ede-e490-442d-bb48-026ae30210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a7ccdc-5715-44cd-8599-c7f40d6d879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0311085-e511-4af5-85bf-00097c109c57}" ma:internalName="TaxCatchAll" ma:showField="CatchAllData" ma:web="89a7ccdc-5715-44cd-8599-c7f40d6d879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9a7ccdc-5715-44cd-8599-c7f40d6d8798" xsi:nil="true"/>
    <lcf76f155ced4ddcb4097134ff3c332f xmlns="d7bdffac-43e7-4b6b-996e-12721c45dbc7">
      <Terms xmlns="http://schemas.microsoft.com/office/infopath/2007/PartnerControls"/>
    </lcf76f155ced4ddcb4097134ff3c332f>
    <SharedWithUsers xmlns="89a7ccdc-5715-44cd-8599-c7f40d6d8798">
      <UserInfo>
        <DisplayName>Ian Harvey</DisplayName>
        <AccountId>55</AccountId>
        <AccountType/>
      </UserInfo>
      <UserInfo>
        <DisplayName>Sam Farmer</DisplayName>
        <AccountId>51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22162C8-5188-49DF-8993-8EED72B95D51}">
  <ds:schemaRefs>
    <ds:schemaRef ds:uri="89a7ccdc-5715-44cd-8599-c7f40d6d8798"/>
    <ds:schemaRef ds:uri="d7bdffac-43e7-4b6b-996e-12721c45dbc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32B8C43-FE53-4918-B0CD-5016E27CDD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5AAEF5-5ADA-4363-B35E-FF02024FD2D7}">
  <ds:schemaRefs>
    <ds:schemaRef ds:uri="http://www.w3.org/XML/1998/namespace"/>
    <ds:schemaRef ds:uri="d7bdffac-43e7-4b6b-996e-12721c45dbc7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9a7ccdc-5715-44cd-8599-c7f40d6d8798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848</Words>
  <Application>Microsoft Office PowerPoint</Application>
  <PresentationFormat>Widescreen</PresentationFormat>
  <Paragraphs>227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Gill Sans MT</vt:lpstr>
      <vt:lpstr>Poppins</vt:lpstr>
      <vt:lpstr>Times New Roman</vt:lpstr>
      <vt:lpstr>Office Theme</vt:lpstr>
      <vt:lpstr>Governance at Stratton Upper within Meridian Trust</vt:lpstr>
      <vt:lpstr>Trust Governance Structure</vt:lpstr>
      <vt:lpstr>Make up of the Academy Council </vt:lpstr>
      <vt:lpstr>Champion Roles  SB – TA : Skills Based – Trust Appointed, PE : Parent Elected</vt:lpstr>
      <vt:lpstr>Terms of Office</vt:lpstr>
      <vt:lpstr>PowerPoint Presentation</vt:lpstr>
    </vt:vector>
  </TitlesOfParts>
  <Company>CMAT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Woods</dc:creator>
  <cp:lastModifiedBy>Sam Farmer</cp:lastModifiedBy>
  <cp:revision>7</cp:revision>
  <cp:lastPrinted>2015-07-09T16:03:09Z</cp:lastPrinted>
  <dcterms:created xsi:type="dcterms:W3CDTF">2014-09-01T15:55:57Z</dcterms:created>
  <dcterms:modified xsi:type="dcterms:W3CDTF">2025-01-31T16:54:16Z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0x010100F5DD3E57A98FFD46A33A46783334B99A</vt:lpwstr>
  </property>
  <property fmtid="{D5CDD505-2E9C-101B-9397-08002B2CF9AE}" pid="3" name="MediaServiceImageTags">
    <vt:lpwstr/>
  </property>
</Properties>
</file>